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3" r:id="rId1"/>
    <p:sldMasterId id="2147483654" r:id="rId2"/>
    <p:sldMasterId id="2147483677" r:id="rId3"/>
  </p:sldMasterIdLst>
  <p:notesMasterIdLst>
    <p:notesMasterId r:id="rId55"/>
  </p:notesMasterIdLst>
  <p:sldIdLst>
    <p:sldId id="472" r:id="rId4"/>
    <p:sldId id="735" r:id="rId5"/>
    <p:sldId id="736" r:id="rId6"/>
    <p:sldId id="737" r:id="rId7"/>
    <p:sldId id="738" r:id="rId8"/>
    <p:sldId id="739" r:id="rId9"/>
    <p:sldId id="740" r:id="rId10"/>
    <p:sldId id="741" r:id="rId11"/>
    <p:sldId id="742" r:id="rId12"/>
    <p:sldId id="743" r:id="rId13"/>
    <p:sldId id="744" r:id="rId14"/>
    <p:sldId id="745" r:id="rId15"/>
    <p:sldId id="746" r:id="rId16"/>
    <p:sldId id="747" r:id="rId17"/>
    <p:sldId id="748" r:id="rId18"/>
    <p:sldId id="749" r:id="rId19"/>
    <p:sldId id="750" r:id="rId20"/>
    <p:sldId id="751" r:id="rId21"/>
    <p:sldId id="752" r:id="rId22"/>
    <p:sldId id="753" r:id="rId23"/>
    <p:sldId id="754" r:id="rId24"/>
    <p:sldId id="755" r:id="rId25"/>
    <p:sldId id="756" r:id="rId26"/>
    <p:sldId id="757" r:id="rId27"/>
    <p:sldId id="758" r:id="rId28"/>
    <p:sldId id="759" r:id="rId29"/>
    <p:sldId id="760" r:id="rId30"/>
    <p:sldId id="761" r:id="rId31"/>
    <p:sldId id="762" r:id="rId32"/>
    <p:sldId id="763" r:id="rId33"/>
    <p:sldId id="764" r:id="rId34"/>
    <p:sldId id="765" r:id="rId35"/>
    <p:sldId id="766" r:id="rId36"/>
    <p:sldId id="767" r:id="rId37"/>
    <p:sldId id="768" r:id="rId38"/>
    <p:sldId id="769" r:id="rId39"/>
    <p:sldId id="770" r:id="rId40"/>
    <p:sldId id="771" r:id="rId41"/>
    <p:sldId id="772" r:id="rId42"/>
    <p:sldId id="773" r:id="rId43"/>
    <p:sldId id="774" r:id="rId44"/>
    <p:sldId id="775" r:id="rId45"/>
    <p:sldId id="776" r:id="rId46"/>
    <p:sldId id="777" r:id="rId47"/>
    <p:sldId id="779" r:id="rId48"/>
    <p:sldId id="780" r:id="rId49"/>
    <p:sldId id="781" r:id="rId50"/>
    <p:sldId id="782" r:id="rId51"/>
    <p:sldId id="498" r:id="rId52"/>
    <p:sldId id="783" r:id="rId53"/>
    <p:sldId id="784" r:id="rId54"/>
  </p:sldIdLst>
  <p:sldSz cx="9144000" cy="5145088"/>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b="1"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b="1" kern="1200">
        <a:solidFill>
          <a:schemeClr val="tx1"/>
        </a:solidFill>
        <a:latin typeface="Arial" pitchFamily="34" charset="0"/>
        <a:ea typeface="宋体" pitchFamily="2" charset="-122"/>
        <a:cs typeface="+mn-cs"/>
      </a:defRPr>
    </a:lvl5pPr>
    <a:lvl6pPr marL="2286000" algn="l" defTabSz="914400" rtl="0" eaLnBrk="1" latinLnBrk="0" hangingPunct="1">
      <a:defRPr b="1" kern="1200">
        <a:solidFill>
          <a:schemeClr val="tx1"/>
        </a:solidFill>
        <a:latin typeface="Arial" pitchFamily="34" charset="0"/>
        <a:ea typeface="宋体" pitchFamily="2" charset="-122"/>
        <a:cs typeface="+mn-cs"/>
      </a:defRPr>
    </a:lvl6pPr>
    <a:lvl7pPr marL="2743200" algn="l" defTabSz="914400" rtl="0" eaLnBrk="1" latinLnBrk="0" hangingPunct="1">
      <a:defRPr b="1" kern="1200">
        <a:solidFill>
          <a:schemeClr val="tx1"/>
        </a:solidFill>
        <a:latin typeface="Arial" pitchFamily="34" charset="0"/>
        <a:ea typeface="宋体" pitchFamily="2" charset="-122"/>
        <a:cs typeface="+mn-cs"/>
      </a:defRPr>
    </a:lvl7pPr>
    <a:lvl8pPr marL="3200400" algn="l" defTabSz="914400" rtl="0" eaLnBrk="1" latinLnBrk="0" hangingPunct="1">
      <a:defRPr b="1" kern="1200">
        <a:solidFill>
          <a:schemeClr val="tx1"/>
        </a:solidFill>
        <a:latin typeface="Arial" pitchFamily="34" charset="0"/>
        <a:ea typeface="宋体" pitchFamily="2" charset="-122"/>
        <a:cs typeface="+mn-cs"/>
      </a:defRPr>
    </a:lvl8pPr>
    <a:lvl9pPr marL="3657600" algn="l" defTabSz="9144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1">
          <p15:clr>
            <a:srgbClr val="A4A3A4"/>
          </p15:clr>
        </p15:guide>
        <p15:guide id="2" orient="horz" pos="3016">
          <p15:clr>
            <a:srgbClr val="A4A3A4"/>
          </p15:clr>
        </p15:guide>
        <p15:guide id="3" orient="horz" pos="464">
          <p15:clr>
            <a:srgbClr val="A4A3A4"/>
          </p15:clr>
        </p15:guide>
        <p15:guide id="4" pos="5465">
          <p15:clr>
            <a:srgbClr val="A4A3A4"/>
          </p15:clr>
        </p15:guide>
        <p15:guide id="5" pos="2880">
          <p15:clr>
            <a:srgbClr val="A4A3A4"/>
          </p15:clr>
        </p15:guide>
        <p15:guide id="6"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00"/>
    <a:srgbClr val="E0F615"/>
    <a:srgbClr val="003300"/>
    <a:srgbClr val="04AFDE"/>
    <a:srgbClr val="F9C708"/>
    <a:srgbClr val="004288"/>
    <a:srgbClr val="004EA4"/>
    <a:srgbClr val="005DC4"/>
    <a:srgbClr val="277888"/>
    <a:srgbClr val="1CB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4660"/>
  </p:normalViewPr>
  <p:slideViewPr>
    <p:cSldViewPr>
      <p:cViewPr varScale="1">
        <p:scale>
          <a:sx n="107" d="100"/>
          <a:sy n="107" d="100"/>
        </p:scale>
        <p:origin x="701" y="82"/>
      </p:cViewPr>
      <p:guideLst>
        <p:guide orient="horz" pos="1621"/>
        <p:guide orient="horz" pos="3016"/>
        <p:guide orient="horz" pos="464"/>
        <p:guide pos="5465"/>
        <p:guide pos="2880"/>
        <p:guide pos="29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0">
                <a:latin typeface="Arial" pitchFamily="34" charset="0"/>
                <a:ea typeface="华文细黑" pitchFamily="2" charset="-122"/>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0">
                <a:latin typeface="Arial" pitchFamily="34" charset="0"/>
                <a:ea typeface="华文细黑" pitchFamily="2" charset="-122"/>
              </a:defRPr>
            </a:lvl1pPr>
          </a:lstStyle>
          <a:p>
            <a:pPr>
              <a:defRPr/>
            </a:pPr>
            <a:endParaRPr lang="en-US"/>
          </a:p>
        </p:txBody>
      </p:sp>
      <p:sp>
        <p:nvSpPr>
          <p:cNvPr id="56324" name="Rectangle 4"/>
          <p:cNvSpPr>
            <a:spLocks noGrp="1" noRot="1" noChangeAspect="1" noChangeArrowheads="1"/>
          </p:cNvSpPr>
          <p:nvPr>
            <p:ph type="sldImg" idx="2"/>
          </p:nvPr>
        </p:nvSpPr>
        <p:spPr bwMode="auto">
          <a:xfrm>
            <a:off x="382588" y="685800"/>
            <a:ext cx="6092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0">
                <a:latin typeface="Arial" pitchFamily="34" charset="0"/>
                <a:ea typeface="华文细黑"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0">
                <a:latin typeface="Arial" pitchFamily="34" charset="0"/>
                <a:ea typeface="华文细黑" pitchFamily="2" charset="-122"/>
              </a:defRPr>
            </a:lvl1pPr>
          </a:lstStyle>
          <a:p>
            <a:pPr>
              <a:defRPr/>
            </a:pPr>
            <a:fld id="{14744E42-0A3A-43DE-819F-C2722272E365}" type="slidenum">
              <a:rPr lang="en-US"/>
              <a:pPr>
                <a:defRPr/>
              </a:pPr>
              <a:t>‹#›</a:t>
            </a:fld>
            <a:endParaRPr lang="en-US"/>
          </a:p>
        </p:txBody>
      </p:sp>
    </p:spTree>
    <p:extLst>
      <p:ext uri="{BB962C8B-B14F-4D97-AF65-F5344CB8AC3E}">
        <p14:creationId xmlns:p14="http://schemas.microsoft.com/office/powerpoint/2010/main" val="43248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57348"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BE7E6DAE-2C13-4920-90F5-6DABB4B47DF7}" type="slidenum">
              <a:rPr lang="en-US" altLang="zh-CN" smtClean="0">
                <a:ea typeface="华文细黑" pitchFamily="2" charset="-122"/>
              </a:rPr>
              <a:pPr eaLnBrk="1" hangingPunct="1">
                <a:spcBef>
                  <a:spcPct val="0"/>
                </a:spcBef>
              </a:pPr>
              <a:t>0</a:t>
            </a:fld>
            <a:endParaRPr lang="en-US" altLang="zh-CN" smtClean="0">
              <a:ea typeface="华文细黑" pitchFamily="2" charset="-122"/>
            </a:endParaRPr>
          </a:p>
        </p:txBody>
      </p:sp>
    </p:spTree>
    <p:extLst>
      <p:ext uri="{BB962C8B-B14F-4D97-AF65-F5344CB8AC3E}">
        <p14:creationId xmlns:p14="http://schemas.microsoft.com/office/powerpoint/2010/main" val="43910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9</a:t>
            </a:fld>
            <a:endParaRPr lang="en-US" altLang="zh-CN" b="0" smtClean="0">
              <a:ea typeface="华文细黑" pitchFamily="2" charset="-122"/>
            </a:endParaRPr>
          </a:p>
        </p:txBody>
      </p:sp>
    </p:spTree>
    <p:extLst>
      <p:ext uri="{BB962C8B-B14F-4D97-AF65-F5344CB8AC3E}">
        <p14:creationId xmlns:p14="http://schemas.microsoft.com/office/powerpoint/2010/main" val="4029788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706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9418B82C-D197-444D-A34C-B70B2B2D8CE1}" type="slidenum">
              <a:rPr lang="en-US" altLang="zh-CN" b="0" smtClean="0">
                <a:latin typeface="Arial" pitchFamily="34" charset="0"/>
                <a:ea typeface="华文细黑" pitchFamily="2" charset="-122"/>
              </a:rPr>
              <a:pPr eaLnBrk="1" hangingPunct="1"/>
              <a:t>10</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523761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450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8C67972F-2E6A-46B2-87BA-98D58F14094E}" type="slidenum">
              <a:rPr lang="en-US" altLang="zh-CN" b="0" smtClean="0">
                <a:latin typeface="Arial" pitchFamily="34" charset="0"/>
                <a:ea typeface="华文细黑" pitchFamily="2" charset="-122"/>
              </a:rPr>
              <a:pPr eaLnBrk="1" hangingPunct="1"/>
              <a:t>11</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301432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491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DAD43BBE-63A5-4241-92FE-52FA6E2DC3C2}" type="slidenum">
              <a:rPr lang="en-US" altLang="zh-CN" b="0" smtClean="0">
                <a:latin typeface="Arial" pitchFamily="34" charset="0"/>
                <a:ea typeface="华文细黑" pitchFamily="2" charset="-122"/>
              </a:rPr>
              <a:pPr eaLnBrk="1" hangingPunct="1"/>
              <a:t>12</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306473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13</a:t>
            </a:fld>
            <a:endParaRPr lang="en-US" altLang="zh-CN" b="0" smtClean="0">
              <a:ea typeface="华文细黑" pitchFamily="2" charset="-122"/>
            </a:endParaRPr>
          </a:p>
        </p:txBody>
      </p:sp>
    </p:spTree>
    <p:extLst>
      <p:ext uri="{BB962C8B-B14F-4D97-AF65-F5344CB8AC3E}">
        <p14:creationId xmlns:p14="http://schemas.microsoft.com/office/powerpoint/2010/main" val="29349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ln/>
        </p:spPr>
      </p:sp>
      <p:sp>
        <p:nvSpPr>
          <p:cNvPr id="460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460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CD92DEC4-4BCB-483C-99E7-28EEEABC7AD2}" type="slidenum">
              <a:rPr lang="en-US" altLang="zh-CN" b="0" smtClean="0">
                <a:latin typeface="Arial" pitchFamily="34" charset="0"/>
                <a:ea typeface="华文细黑" pitchFamily="2" charset="-122"/>
              </a:rPr>
              <a:pPr eaLnBrk="1" hangingPunct="1"/>
              <a:t>14</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78401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624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3FFF271B-C6EC-4F34-AC68-77575AB4F875}" type="slidenum">
              <a:rPr lang="en-US" altLang="zh-CN" b="0" smtClean="0">
                <a:latin typeface="Arial" pitchFamily="34" charset="0"/>
                <a:ea typeface="华文细黑" pitchFamily="2" charset="-122"/>
              </a:rPr>
              <a:pPr eaLnBrk="1" hangingPunct="1"/>
              <a:t>15</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3050608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16</a:t>
            </a:fld>
            <a:endParaRPr lang="en-US" altLang="zh-CN" b="0" smtClean="0">
              <a:ea typeface="华文细黑" pitchFamily="2" charset="-122"/>
            </a:endParaRPr>
          </a:p>
        </p:txBody>
      </p:sp>
    </p:spTree>
    <p:extLst>
      <p:ext uri="{BB962C8B-B14F-4D97-AF65-F5344CB8AC3E}">
        <p14:creationId xmlns:p14="http://schemas.microsoft.com/office/powerpoint/2010/main" val="71739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17</a:t>
            </a:fld>
            <a:endParaRPr lang="en-US" altLang="zh-CN" b="0" smtClean="0">
              <a:ea typeface="华文细黑" pitchFamily="2" charset="-122"/>
            </a:endParaRPr>
          </a:p>
        </p:txBody>
      </p:sp>
    </p:spTree>
    <p:extLst>
      <p:ext uri="{BB962C8B-B14F-4D97-AF65-F5344CB8AC3E}">
        <p14:creationId xmlns:p14="http://schemas.microsoft.com/office/powerpoint/2010/main" val="1842088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18</a:t>
            </a:fld>
            <a:endParaRPr lang="en-US" altLang="zh-CN" b="0" smtClean="0">
              <a:ea typeface="华文细黑" pitchFamily="2" charset="-122"/>
            </a:endParaRPr>
          </a:p>
        </p:txBody>
      </p:sp>
    </p:spTree>
    <p:extLst>
      <p:ext uri="{BB962C8B-B14F-4D97-AF65-F5344CB8AC3E}">
        <p14:creationId xmlns:p14="http://schemas.microsoft.com/office/powerpoint/2010/main" val="143582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1</a:t>
            </a:fld>
            <a:endParaRPr lang="en-US" altLang="zh-CN" b="0" dirty="0" smtClean="0">
              <a:ea typeface="华文细黑" pitchFamily="2" charset="-122"/>
            </a:endParaRPr>
          </a:p>
        </p:txBody>
      </p:sp>
    </p:spTree>
    <p:extLst>
      <p:ext uri="{BB962C8B-B14F-4D97-AF65-F5344CB8AC3E}">
        <p14:creationId xmlns:p14="http://schemas.microsoft.com/office/powerpoint/2010/main" val="1041242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charset="0"/>
                <a:ea typeface="宋体" charset="-122"/>
              </a:rPr>
              <a:t>版权声明：</a:t>
            </a:r>
            <a:r>
              <a:rPr lang="en-US" altLang="zh-CN" dirty="0" smtClean="0">
                <a:latin typeface="Arial" charset="0"/>
                <a:ea typeface="宋体" charset="-122"/>
              </a:rPr>
              <a:t>300</a:t>
            </a:r>
            <a:r>
              <a:rPr lang="zh-CN" altLang="en-US" dirty="0" smtClean="0">
                <a:latin typeface="Arial" charset="0"/>
                <a:ea typeface="宋体" charset="-122"/>
              </a:rPr>
              <a:t>套精品模板商业授权，请联系</a:t>
            </a:r>
            <a:r>
              <a:rPr lang="en-US" altLang="zh-CN" dirty="0" smtClean="0">
                <a:latin typeface="Arial" charset="0"/>
                <a:ea typeface="宋体" charset="-122"/>
              </a:rPr>
              <a:t>【</a:t>
            </a:r>
            <a:r>
              <a:rPr lang="zh-CN" altLang="en-US" dirty="0" smtClean="0">
                <a:latin typeface="Arial" charset="0"/>
                <a:ea typeface="宋体" charset="-122"/>
              </a:rPr>
              <a:t>锐旗设计</a:t>
            </a:r>
            <a:r>
              <a:rPr lang="en-US" altLang="zh-CN" dirty="0" smtClean="0">
                <a:latin typeface="Arial" charset="0"/>
                <a:ea typeface="宋体" charset="-122"/>
              </a:rPr>
              <a:t>】:https://9ppt.taobao.com</a:t>
            </a:r>
            <a:r>
              <a:rPr lang="zh-CN" altLang="en-US" dirty="0" smtClean="0">
                <a:latin typeface="Arial" charset="0"/>
                <a:ea typeface="宋体" charset="-122"/>
              </a:rPr>
              <a:t>，专业</a:t>
            </a:r>
            <a:r>
              <a:rPr lang="en-US" altLang="zh-CN" dirty="0" smtClean="0">
                <a:latin typeface="Arial" charset="0"/>
                <a:ea typeface="宋体" charset="-122"/>
              </a:rPr>
              <a:t>PPT</a:t>
            </a:r>
            <a:r>
              <a:rPr lang="zh-CN" altLang="en-US" dirty="0" smtClean="0">
                <a:latin typeface="Arial" charset="0"/>
                <a:ea typeface="宋体" charset="-122"/>
              </a:rPr>
              <a:t>老师为你解决所有</a:t>
            </a:r>
            <a:r>
              <a:rPr lang="en-US" altLang="zh-CN" dirty="0" smtClean="0">
                <a:latin typeface="Arial" charset="0"/>
                <a:ea typeface="宋体" charset="-122"/>
              </a:rPr>
              <a:t>PPT</a:t>
            </a:r>
            <a:r>
              <a:rPr lang="zh-CN" altLang="en-US" dirty="0" smtClean="0">
                <a:latin typeface="Arial" charset="0"/>
                <a:ea typeface="宋体" charset="-122"/>
              </a:rPr>
              <a:t>问题！</a:t>
            </a: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19</a:t>
            </a:fld>
            <a:endParaRPr lang="en-US" altLang="zh-CN" b="0" smtClean="0">
              <a:ea typeface="华文细黑" pitchFamily="2" charset="-122"/>
            </a:endParaRPr>
          </a:p>
        </p:txBody>
      </p:sp>
    </p:spTree>
    <p:extLst>
      <p:ext uri="{BB962C8B-B14F-4D97-AF65-F5344CB8AC3E}">
        <p14:creationId xmlns:p14="http://schemas.microsoft.com/office/powerpoint/2010/main" val="3131913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CD86C2D9-61AA-48A6-A263-54C80BED11BD}" type="slidenum">
              <a:rPr lang="en-US" altLang="zh-CN" b="0" smtClean="0">
                <a:latin typeface="Arial" pitchFamily="34" charset="0"/>
                <a:ea typeface="华文细黑" pitchFamily="2" charset="-122"/>
              </a:rPr>
              <a:pPr eaLnBrk="1" hangingPunct="1"/>
              <a:t>20</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537120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21</a:t>
            </a:fld>
            <a:endParaRPr lang="en-US" altLang="zh-CN" b="0" smtClean="0">
              <a:ea typeface="华文细黑" pitchFamily="2" charset="-122"/>
            </a:endParaRPr>
          </a:p>
        </p:txBody>
      </p:sp>
    </p:spTree>
    <p:extLst>
      <p:ext uri="{BB962C8B-B14F-4D97-AF65-F5344CB8AC3E}">
        <p14:creationId xmlns:p14="http://schemas.microsoft.com/office/powerpoint/2010/main" val="3592476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22</a:t>
            </a:fld>
            <a:endParaRPr lang="en-US" altLang="zh-CN" b="0" smtClean="0">
              <a:ea typeface="华文细黑" pitchFamily="2" charset="-122"/>
            </a:endParaRPr>
          </a:p>
        </p:txBody>
      </p:sp>
    </p:spTree>
    <p:extLst>
      <p:ext uri="{BB962C8B-B14F-4D97-AF65-F5344CB8AC3E}">
        <p14:creationId xmlns:p14="http://schemas.microsoft.com/office/powerpoint/2010/main" val="282591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23</a:t>
            </a:fld>
            <a:endParaRPr lang="en-US" altLang="zh-CN" b="0" smtClean="0">
              <a:ea typeface="华文细黑" pitchFamily="2" charset="-122"/>
            </a:endParaRPr>
          </a:p>
        </p:txBody>
      </p:sp>
    </p:spTree>
    <p:extLst>
      <p:ext uri="{BB962C8B-B14F-4D97-AF65-F5344CB8AC3E}">
        <p14:creationId xmlns:p14="http://schemas.microsoft.com/office/powerpoint/2010/main" val="1369505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24</a:t>
            </a:fld>
            <a:endParaRPr lang="en-US" altLang="zh-CN" b="0" smtClean="0">
              <a:ea typeface="华文细黑" pitchFamily="2" charset="-122"/>
            </a:endParaRPr>
          </a:p>
        </p:txBody>
      </p:sp>
    </p:spTree>
    <p:extLst>
      <p:ext uri="{BB962C8B-B14F-4D97-AF65-F5344CB8AC3E}">
        <p14:creationId xmlns:p14="http://schemas.microsoft.com/office/powerpoint/2010/main" val="455889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25</a:t>
            </a:fld>
            <a:endParaRPr lang="en-US" altLang="zh-CN" b="0" smtClean="0">
              <a:ea typeface="华文细黑" pitchFamily="2" charset="-122"/>
            </a:endParaRPr>
          </a:p>
        </p:txBody>
      </p:sp>
    </p:spTree>
    <p:extLst>
      <p:ext uri="{BB962C8B-B14F-4D97-AF65-F5344CB8AC3E}">
        <p14:creationId xmlns:p14="http://schemas.microsoft.com/office/powerpoint/2010/main" val="3616820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26</a:t>
            </a:fld>
            <a:endParaRPr lang="en-US" altLang="zh-CN" b="0" smtClean="0">
              <a:ea typeface="华文细黑" pitchFamily="2" charset="-122"/>
            </a:endParaRPr>
          </a:p>
        </p:txBody>
      </p:sp>
    </p:spTree>
    <p:extLst>
      <p:ext uri="{BB962C8B-B14F-4D97-AF65-F5344CB8AC3E}">
        <p14:creationId xmlns:p14="http://schemas.microsoft.com/office/powerpoint/2010/main" val="967278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27</a:t>
            </a:fld>
            <a:endParaRPr lang="en-US" altLang="zh-CN" b="0" smtClean="0">
              <a:ea typeface="华文细黑" pitchFamily="2" charset="-122"/>
            </a:endParaRPr>
          </a:p>
        </p:txBody>
      </p:sp>
    </p:spTree>
    <p:extLst>
      <p:ext uri="{BB962C8B-B14F-4D97-AF65-F5344CB8AC3E}">
        <p14:creationId xmlns:p14="http://schemas.microsoft.com/office/powerpoint/2010/main" val="1501066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28</a:t>
            </a:fld>
            <a:endParaRPr lang="en-US" altLang="zh-CN" b="0" smtClean="0">
              <a:ea typeface="华文细黑" pitchFamily="2" charset="-122"/>
            </a:endParaRPr>
          </a:p>
        </p:txBody>
      </p:sp>
    </p:spTree>
    <p:extLst>
      <p:ext uri="{BB962C8B-B14F-4D97-AF65-F5344CB8AC3E}">
        <p14:creationId xmlns:p14="http://schemas.microsoft.com/office/powerpoint/2010/main" val="411481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a:t>
            </a:fld>
            <a:endParaRPr lang="en-US" altLang="zh-CN" b="0" smtClean="0">
              <a:ea typeface="华文细黑" pitchFamily="2" charset="-122"/>
            </a:endParaRPr>
          </a:p>
        </p:txBody>
      </p:sp>
    </p:spTree>
    <p:extLst>
      <p:ext uri="{BB962C8B-B14F-4D97-AF65-F5344CB8AC3E}">
        <p14:creationId xmlns:p14="http://schemas.microsoft.com/office/powerpoint/2010/main" val="2534588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29</a:t>
            </a:fld>
            <a:endParaRPr lang="en-US" altLang="zh-CN" b="0" smtClean="0">
              <a:ea typeface="华文细黑" pitchFamily="2" charset="-122"/>
            </a:endParaRPr>
          </a:p>
        </p:txBody>
      </p:sp>
    </p:spTree>
    <p:extLst>
      <p:ext uri="{BB962C8B-B14F-4D97-AF65-F5344CB8AC3E}">
        <p14:creationId xmlns:p14="http://schemas.microsoft.com/office/powerpoint/2010/main" val="16124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30</a:t>
            </a:fld>
            <a:endParaRPr lang="en-US" altLang="zh-CN" b="0" smtClean="0">
              <a:ea typeface="华文细黑" pitchFamily="2" charset="-122"/>
            </a:endParaRPr>
          </a:p>
        </p:txBody>
      </p:sp>
    </p:spTree>
    <p:extLst>
      <p:ext uri="{BB962C8B-B14F-4D97-AF65-F5344CB8AC3E}">
        <p14:creationId xmlns:p14="http://schemas.microsoft.com/office/powerpoint/2010/main" val="1542911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latin typeface="Arial" charset="0"/>
                <a:ea typeface="宋体" charset="-122"/>
              </a:rPr>
              <a:t>版权声明：</a:t>
            </a:r>
            <a:r>
              <a:rPr lang="en-US" altLang="zh-CN" dirty="0" smtClean="0">
                <a:latin typeface="Arial" charset="0"/>
                <a:ea typeface="宋体" charset="-122"/>
              </a:rPr>
              <a:t>300</a:t>
            </a:r>
            <a:r>
              <a:rPr lang="zh-CN" altLang="en-US" dirty="0" smtClean="0">
                <a:latin typeface="Arial" charset="0"/>
                <a:ea typeface="宋体" charset="-122"/>
              </a:rPr>
              <a:t>套精品模板商业授权，请联系</a:t>
            </a:r>
            <a:r>
              <a:rPr lang="en-US" altLang="zh-CN" dirty="0" smtClean="0">
                <a:latin typeface="Arial" charset="0"/>
                <a:ea typeface="宋体" charset="-122"/>
              </a:rPr>
              <a:t>【</a:t>
            </a:r>
            <a:r>
              <a:rPr lang="zh-CN" altLang="en-US" dirty="0" smtClean="0">
                <a:latin typeface="Arial" charset="0"/>
                <a:ea typeface="宋体" charset="-122"/>
              </a:rPr>
              <a:t>锐旗设计</a:t>
            </a:r>
            <a:r>
              <a:rPr lang="en-US" altLang="zh-CN" dirty="0" smtClean="0">
                <a:latin typeface="Arial" charset="0"/>
                <a:ea typeface="宋体" charset="-122"/>
              </a:rPr>
              <a:t>】:https://9ppt.taobao.com</a:t>
            </a:r>
            <a:r>
              <a:rPr lang="zh-CN" altLang="en-US" dirty="0" smtClean="0">
                <a:latin typeface="Arial" charset="0"/>
                <a:ea typeface="宋体" charset="-122"/>
              </a:rPr>
              <a:t>，专业</a:t>
            </a:r>
            <a:r>
              <a:rPr lang="en-US" altLang="zh-CN" dirty="0" smtClean="0">
                <a:latin typeface="Arial" charset="0"/>
                <a:ea typeface="宋体" charset="-122"/>
              </a:rPr>
              <a:t>PPT</a:t>
            </a:r>
            <a:r>
              <a:rPr lang="zh-CN" altLang="en-US" dirty="0" smtClean="0">
                <a:latin typeface="Arial" charset="0"/>
                <a:ea typeface="宋体" charset="-122"/>
              </a:rPr>
              <a:t>老师为你解决所有</a:t>
            </a:r>
            <a:r>
              <a:rPr lang="en-US" altLang="zh-CN" dirty="0" smtClean="0">
                <a:latin typeface="Arial" charset="0"/>
                <a:ea typeface="宋体" charset="-122"/>
              </a:rPr>
              <a:t>PPT</a:t>
            </a:r>
            <a:r>
              <a:rPr lang="zh-CN" altLang="en-US" dirty="0" smtClean="0">
                <a:latin typeface="Arial" charset="0"/>
                <a:ea typeface="宋体" charset="-122"/>
              </a:rPr>
              <a:t>问题！</a:t>
            </a: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31</a:t>
            </a:fld>
            <a:endParaRPr lang="en-US" altLang="zh-CN" b="0" smtClean="0">
              <a:ea typeface="华文细黑" pitchFamily="2" charset="-122"/>
            </a:endParaRPr>
          </a:p>
        </p:txBody>
      </p:sp>
    </p:spTree>
    <p:extLst>
      <p:ext uri="{BB962C8B-B14F-4D97-AF65-F5344CB8AC3E}">
        <p14:creationId xmlns:p14="http://schemas.microsoft.com/office/powerpoint/2010/main" val="2639358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32</a:t>
            </a:fld>
            <a:endParaRPr lang="en-US" altLang="zh-CN" b="0" smtClean="0">
              <a:ea typeface="华文细黑" pitchFamily="2" charset="-122"/>
            </a:endParaRPr>
          </a:p>
        </p:txBody>
      </p:sp>
    </p:spTree>
    <p:extLst>
      <p:ext uri="{BB962C8B-B14F-4D97-AF65-F5344CB8AC3E}">
        <p14:creationId xmlns:p14="http://schemas.microsoft.com/office/powerpoint/2010/main" val="1112354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33</a:t>
            </a:fld>
            <a:endParaRPr lang="en-US" altLang="zh-CN" b="0" smtClean="0">
              <a:ea typeface="华文细黑" pitchFamily="2" charset="-122"/>
            </a:endParaRPr>
          </a:p>
        </p:txBody>
      </p:sp>
    </p:spTree>
    <p:extLst>
      <p:ext uri="{BB962C8B-B14F-4D97-AF65-F5344CB8AC3E}">
        <p14:creationId xmlns:p14="http://schemas.microsoft.com/office/powerpoint/2010/main" val="3580094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34</a:t>
            </a:fld>
            <a:endParaRPr lang="en-US" altLang="zh-CN" b="0" smtClean="0">
              <a:ea typeface="华文细黑" pitchFamily="2" charset="-122"/>
            </a:endParaRPr>
          </a:p>
        </p:txBody>
      </p:sp>
    </p:spTree>
    <p:extLst>
      <p:ext uri="{BB962C8B-B14F-4D97-AF65-F5344CB8AC3E}">
        <p14:creationId xmlns:p14="http://schemas.microsoft.com/office/powerpoint/2010/main" val="2403470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35</a:t>
            </a:fld>
            <a:endParaRPr lang="en-US" altLang="zh-CN" b="0" smtClean="0">
              <a:ea typeface="华文细黑" pitchFamily="2" charset="-122"/>
            </a:endParaRPr>
          </a:p>
        </p:txBody>
      </p:sp>
    </p:spTree>
    <p:extLst>
      <p:ext uri="{BB962C8B-B14F-4D97-AF65-F5344CB8AC3E}">
        <p14:creationId xmlns:p14="http://schemas.microsoft.com/office/powerpoint/2010/main" val="187395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36</a:t>
            </a:fld>
            <a:endParaRPr lang="en-US" altLang="zh-CN" b="0" smtClean="0">
              <a:ea typeface="华文细黑" pitchFamily="2" charset="-122"/>
            </a:endParaRPr>
          </a:p>
        </p:txBody>
      </p:sp>
    </p:spTree>
    <p:extLst>
      <p:ext uri="{BB962C8B-B14F-4D97-AF65-F5344CB8AC3E}">
        <p14:creationId xmlns:p14="http://schemas.microsoft.com/office/powerpoint/2010/main" val="1601442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37</a:t>
            </a:fld>
            <a:endParaRPr lang="en-US" altLang="zh-CN" b="0" smtClean="0">
              <a:ea typeface="华文细黑" pitchFamily="2" charset="-122"/>
            </a:endParaRPr>
          </a:p>
        </p:txBody>
      </p:sp>
    </p:spTree>
    <p:extLst>
      <p:ext uri="{BB962C8B-B14F-4D97-AF65-F5344CB8AC3E}">
        <p14:creationId xmlns:p14="http://schemas.microsoft.com/office/powerpoint/2010/main" val="3992259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38</a:t>
            </a:fld>
            <a:endParaRPr lang="en-US" altLang="zh-CN" b="0" smtClean="0">
              <a:ea typeface="华文细黑" pitchFamily="2" charset="-122"/>
            </a:endParaRPr>
          </a:p>
        </p:txBody>
      </p:sp>
    </p:spTree>
    <p:extLst>
      <p:ext uri="{BB962C8B-B14F-4D97-AF65-F5344CB8AC3E}">
        <p14:creationId xmlns:p14="http://schemas.microsoft.com/office/powerpoint/2010/main" val="319240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dirty="0" smtClean="0">
                <a:latin typeface="Arial" pitchFamily="34" charset="0"/>
              </a:rPr>
              <a:t>版权声明：</a:t>
            </a:r>
            <a:r>
              <a:rPr lang="en-US" altLang="zh-CN" dirty="0" smtClean="0">
                <a:latin typeface="Arial" pitchFamily="34" charset="0"/>
              </a:rPr>
              <a:t>300</a:t>
            </a:r>
            <a:r>
              <a:rPr lang="zh-CN" altLang="en-US" dirty="0" smtClean="0">
                <a:latin typeface="Arial" pitchFamily="34" charset="0"/>
              </a:rPr>
              <a:t>套精品模板商业授权，请联系</a:t>
            </a:r>
            <a:r>
              <a:rPr lang="en-US" altLang="zh-CN" dirty="0" smtClean="0">
                <a:latin typeface="Arial" pitchFamily="34" charset="0"/>
              </a:rPr>
              <a:t>【</a:t>
            </a:r>
            <a:r>
              <a:rPr lang="zh-CN" altLang="en-US" dirty="0" smtClean="0">
                <a:latin typeface="Arial" pitchFamily="34" charset="0"/>
              </a:rPr>
              <a:t>锐旗设计</a:t>
            </a:r>
            <a:r>
              <a:rPr lang="en-US" altLang="zh-CN" dirty="0" smtClean="0">
                <a:latin typeface="Arial" pitchFamily="34" charset="0"/>
              </a:rPr>
              <a:t>】:https://9ppt.taobao.com</a:t>
            </a:r>
            <a:r>
              <a:rPr lang="zh-CN" altLang="en-US" dirty="0" smtClean="0">
                <a:latin typeface="Arial" pitchFamily="34" charset="0"/>
              </a:rPr>
              <a:t>，专业</a:t>
            </a:r>
            <a:r>
              <a:rPr lang="en-US" altLang="zh-CN" dirty="0" smtClean="0">
                <a:latin typeface="Arial" pitchFamily="34" charset="0"/>
              </a:rPr>
              <a:t>PPT</a:t>
            </a:r>
            <a:r>
              <a:rPr lang="zh-CN" altLang="en-US" dirty="0" smtClean="0">
                <a:latin typeface="Arial" pitchFamily="34" charset="0"/>
              </a:rPr>
              <a:t>老师为你解决所有</a:t>
            </a:r>
            <a:r>
              <a:rPr lang="en-US" altLang="zh-CN" dirty="0" smtClean="0">
                <a:latin typeface="Arial" pitchFamily="34" charset="0"/>
              </a:rPr>
              <a:t>PPT</a:t>
            </a:r>
            <a:r>
              <a:rPr lang="zh-CN" altLang="en-US" dirty="0" smtClean="0">
                <a:latin typeface="Arial" pitchFamily="34" charset="0"/>
              </a:rPr>
              <a:t>问题！</a:t>
            </a:r>
          </a:p>
        </p:txBody>
      </p:sp>
      <p:sp>
        <p:nvSpPr>
          <p:cNvPr id="409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38143C6F-436E-44CB-9EA1-E27745C78F0A}" type="slidenum">
              <a:rPr lang="en-US" altLang="zh-CN" b="0" smtClean="0">
                <a:latin typeface="Arial" pitchFamily="34" charset="0"/>
                <a:ea typeface="华文细黑" pitchFamily="2" charset="-122"/>
              </a:rPr>
              <a:pPr eaLnBrk="1" hangingPunct="1"/>
              <a:t>3</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644300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39</a:t>
            </a:fld>
            <a:endParaRPr lang="en-US" altLang="zh-CN" b="0" smtClean="0">
              <a:ea typeface="华文细黑" pitchFamily="2" charset="-122"/>
            </a:endParaRPr>
          </a:p>
        </p:txBody>
      </p:sp>
    </p:spTree>
    <p:extLst>
      <p:ext uri="{BB962C8B-B14F-4D97-AF65-F5344CB8AC3E}">
        <p14:creationId xmlns:p14="http://schemas.microsoft.com/office/powerpoint/2010/main" val="2822385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40</a:t>
            </a:fld>
            <a:endParaRPr lang="en-US" altLang="zh-CN" b="0" smtClean="0">
              <a:ea typeface="华文细黑" pitchFamily="2" charset="-122"/>
            </a:endParaRPr>
          </a:p>
        </p:txBody>
      </p:sp>
    </p:spTree>
    <p:extLst>
      <p:ext uri="{BB962C8B-B14F-4D97-AF65-F5344CB8AC3E}">
        <p14:creationId xmlns:p14="http://schemas.microsoft.com/office/powerpoint/2010/main" val="3473091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41</a:t>
            </a:fld>
            <a:endParaRPr lang="en-US" altLang="zh-CN" b="0" smtClean="0">
              <a:ea typeface="华文细黑" pitchFamily="2" charset="-122"/>
            </a:endParaRPr>
          </a:p>
        </p:txBody>
      </p:sp>
    </p:spTree>
    <p:extLst>
      <p:ext uri="{BB962C8B-B14F-4D97-AF65-F5344CB8AC3E}">
        <p14:creationId xmlns:p14="http://schemas.microsoft.com/office/powerpoint/2010/main" val="22122495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42</a:t>
            </a:fld>
            <a:endParaRPr lang="en-US" altLang="zh-CN" b="0" smtClean="0">
              <a:ea typeface="华文细黑" pitchFamily="2" charset="-122"/>
            </a:endParaRPr>
          </a:p>
        </p:txBody>
      </p:sp>
    </p:spTree>
    <p:extLst>
      <p:ext uri="{BB962C8B-B14F-4D97-AF65-F5344CB8AC3E}">
        <p14:creationId xmlns:p14="http://schemas.microsoft.com/office/powerpoint/2010/main" val="3374589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43</a:t>
            </a:fld>
            <a:endParaRPr lang="en-US" altLang="zh-CN" b="0" smtClean="0">
              <a:ea typeface="华文细黑" pitchFamily="2" charset="-122"/>
            </a:endParaRPr>
          </a:p>
        </p:txBody>
      </p:sp>
    </p:spTree>
    <p:extLst>
      <p:ext uri="{BB962C8B-B14F-4D97-AF65-F5344CB8AC3E}">
        <p14:creationId xmlns:p14="http://schemas.microsoft.com/office/powerpoint/2010/main" val="3999165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p:spPr>
      </p:sp>
      <p:sp>
        <p:nvSpPr>
          <p:cNvPr id="522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522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94C1CFAA-BB42-4635-92F8-45FE73D1B434}" type="slidenum">
              <a:rPr lang="en-US" altLang="zh-CN" b="0" smtClean="0">
                <a:latin typeface="Arial" pitchFamily="34" charset="0"/>
                <a:ea typeface="华文细黑" pitchFamily="2" charset="-122"/>
              </a:rPr>
              <a:pPr eaLnBrk="1" hangingPunct="1"/>
              <a:t>44</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42679589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53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549C4322-9F62-4AAA-8C00-B070498FE94E}" type="slidenum">
              <a:rPr lang="en-US" altLang="zh-CN" b="0" smtClean="0">
                <a:latin typeface="Arial" pitchFamily="34" charset="0"/>
                <a:ea typeface="华文细黑" pitchFamily="2" charset="-122"/>
              </a:rPr>
              <a:pPr eaLnBrk="1" hangingPunct="1"/>
              <a:t>45</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8764833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dirty="0" smtClean="0">
                <a:latin typeface="Arial" pitchFamily="34" charset="0"/>
              </a:rPr>
              <a:t>版权声明：</a:t>
            </a:r>
            <a:r>
              <a:rPr lang="en-US" altLang="zh-CN" dirty="0" smtClean="0">
                <a:latin typeface="Arial" pitchFamily="34" charset="0"/>
              </a:rPr>
              <a:t>300</a:t>
            </a:r>
            <a:r>
              <a:rPr lang="zh-CN" altLang="en-US" dirty="0" smtClean="0">
                <a:latin typeface="Arial" pitchFamily="34" charset="0"/>
              </a:rPr>
              <a:t>套精品模板商业授权，请联系</a:t>
            </a:r>
            <a:r>
              <a:rPr lang="en-US" altLang="zh-CN" dirty="0" smtClean="0">
                <a:latin typeface="Arial" pitchFamily="34" charset="0"/>
              </a:rPr>
              <a:t>【</a:t>
            </a:r>
            <a:r>
              <a:rPr lang="zh-CN" altLang="en-US" dirty="0" smtClean="0">
                <a:latin typeface="Arial" pitchFamily="34" charset="0"/>
              </a:rPr>
              <a:t>锐旗设计</a:t>
            </a:r>
            <a:r>
              <a:rPr lang="en-US" altLang="zh-CN" dirty="0" smtClean="0">
                <a:latin typeface="Arial" pitchFamily="34" charset="0"/>
              </a:rPr>
              <a:t>】:https://9ppt.taobao.com</a:t>
            </a:r>
            <a:r>
              <a:rPr lang="zh-CN" altLang="en-US" dirty="0" smtClean="0">
                <a:latin typeface="Arial" pitchFamily="34" charset="0"/>
              </a:rPr>
              <a:t>，专业</a:t>
            </a:r>
            <a:r>
              <a:rPr lang="en-US" altLang="zh-CN" dirty="0" smtClean="0">
                <a:latin typeface="Arial" pitchFamily="34" charset="0"/>
              </a:rPr>
              <a:t>PPT</a:t>
            </a:r>
            <a:r>
              <a:rPr lang="zh-CN" altLang="en-US" dirty="0" smtClean="0">
                <a:latin typeface="Arial" pitchFamily="34" charset="0"/>
              </a:rPr>
              <a:t>老师为你解决所有</a:t>
            </a:r>
            <a:r>
              <a:rPr lang="en-US" altLang="zh-CN" dirty="0" smtClean="0">
                <a:latin typeface="Arial" pitchFamily="34" charset="0"/>
              </a:rPr>
              <a:t>PPT</a:t>
            </a:r>
            <a:r>
              <a:rPr lang="zh-CN" altLang="en-US" dirty="0" smtClean="0">
                <a:latin typeface="Arial" pitchFamily="34" charset="0"/>
              </a:rPr>
              <a:t>问题！</a:t>
            </a:r>
          </a:p>
        </p:txBody>
      </p:sp>
      <p:sp>
        <p:nvSpPr>
          <p:cNvPr id="696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70DDD6C3-1E8B-4995-8F94-23DD4167268D}" type="slidenum">
              <a:rPr lang="en-US" altLang="zh-CN" b="0" smtClean="0">
                <a:latin typeface="Arial" pitchFamily="34" charset="0"/>
                <a:ea typeface="华文细黑" pitchFamily="2" charset="-122"/>
              </a:rPr>
              <a:pPr eaLnBrk="1" hangingPunct="1"/>
              <a:t>46</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352811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p:spPr>
      </p:sp>
      <p:sp>
        <p:nvSpPr>
          <p:cNvPr id="716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716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257B10BD-0CE5-4ADB-8256-4E85ABC30243}" type="slidenum">
              <a:rPr lang="en-US" altLang="zh-CN" b="0" smtClean="0">
                <a:latin typeface="Arial" pitchFamily="34" charset="0"/>
                <a:ea typeface="华文细黑" pitchFamily="2" charset="-122"/>
              </a:rPr>
              <a:pPr eaLnBrk="1" hangingPunct="1"/>
              <a:t>47</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3885125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幻灯片图像占位符 1"/>
          <p:cNvSpPr>
            <a:spLocks noGrp="1" noRot="1" noChangeAspect="1" noTextEdit="1"/>
          </p:cNvSpPr>
          <p:nvPr>
            <p:ph type="sldImg"/>
          </p:nvPr>
        </p:nvSpPr>
        <p:spPr/>
      </p:sp>
      <p:sp>
        <p:nvSpPr>
          <p:cNvPr id="111619"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111620" name="灯片编号占位符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ea typeface="宋体" pitchFamily="2" charset="-122"/>
              </a:defRPr>
            </a:lvl1pPr>
            <a:lvl2pPr marL="742950" indent="-285750" eaLnBrk="0" hangingPunct="0">
              <a:spcBef>
                <a:spcPct val="30000"/>
              </a:spcBef>
              <a:defRPr sz="1200">
                <a:solidFill>
                  <a:schemeClr val="tx1"/>
                </a:solidFill>
                <a:latin typeface="Arial" pitchFamily="34" charset="0"/>
                <a:ea typeface="宋体" pitchFamily="2" charset="-122"/>
              </a:defRPr>
            </a:lvl2pPr>
            <a:lvl3pPr marL="1143000" indent="-228600" eaLnBrk="0" hangingPunct="0">
              <a:spcBef>
                <a:spcPct val="30000"/>
              </a:spcBef>
              <a:defRPr sz="1200">
                <a:solidFill>
                  <a:schemeClr val="tx1"/>
                </a:solidFill>
                <a:latin typeface="Arial" pitchFamily="34" charset="0"/>
                <a:ea typeface="宋体" pitchFamily="2" charset="-122"/>
              </a:defRPr>
            </a:lvl3pPr>
            <a:lvl4pPr marL="1600200" indent="-228600" eaLnBrk="0" hangingPunct="0">
              <a:spcBef>
                <a:spcPct val="30000"/>
              </a:spcBef>
              <a:defRPr sz="1200">
                <a:solidFill>
                  <a:schemeClr val="tx1"/>
                </a:solidFill>
                <a:latin typeface="Arial" pitchFamily="34" charset="0"/>
                <a:ea typeface="宋体" pitchFamily="2" charset="-122"/>
              </a:defRPr>
            </a:lvl4pPr>
            <a:lvl5pPr marL="2057400" indent="-228600" eaLnBrk="0" hangingPunct="0">
              <a:spcBef>
                <a:spcPct val="30000"/>
              </a:spcBef>
              <a:defRPr sz="1200">
                <a:solidFill>
                  <a:schemeClr val="tx1"/>
                </a:solidFill>
                <a:latin typeface="Arial"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宋体" pitchFamily="2" charset="-122"/>
              </a:defRPr>
            </a:lvl9pPr>
          </a:lstStyle>
          <a:p>
            <a:pPr eaLnBrk="1" hangingPunct="1">
              <a:spcBef>
                <a:spcPct val="0"/>
              </a:spcBef>
            </a:pPr>
            <a:fld id="{E39BFAC5-C399-4EEA-9DAE-E4659441683F}" type="slidenum">
              <a:rPr lang="en-US" altLang="zh-CN" smtClean="0">
                <a:ea typeface="华文细黑" pitchFamily="2" charset="-122"/>
              </a:rPr>
              <a:pPr eaLnBrk="1" hangingPunct="1">
                <a:spcBef>
                  <a:spcPct val="0"/>
                </a:spcBef>
              </a:pPr>
              <a:t>48</a:t>
            </a:fld>
            <a:endParaRPr lang="en-US" altLang="zh-CN" smtClean="0">
              <a:ea typeface="华文细黑" pitchFamily="2" charset="-122"/>
            </a:endParaRPr>
          </a:p>
        </p:txBody>
      </p:sp>
    </p:spTree>
    <p:extLst>
      <p:ext uri="{BB962C8B-B14F-4D97-AF65-F5344CB8AC3E}">
        <p14:creationId xmlns:p14="http://schemas.microsoft.com/office/powerpoint/2010/main" val="264133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4</a:t>
            </a:fld>
            <a:endParaRPr lang="en-US" altLang="zh-CN" b="0" smtClean="0">
              <a:ea typeface="华文细黑" pitchFamily="2" charset="-122"/>
            </a:endParaRPr>
          </a:p>
        </p:txBody>
      </p:sp>
    </p:spTree>
    <p:extLst>
      <p:ext uri="{BB962C8B-B14F-4D97-AF65-F5344CB8AC3E}">
        <p14:creationId xmlns:p14="http://schemas.microsoft.com/office/powerpoint/2010/main" val="41019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604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3224318A-6D0F-428C-A880-773C6F413FE9}" type="slidenum">
              <a:rPr lang="en-US" altLang="zh-CN" b="0" smtClean="0">
                <a:latin typeface="Arial" pitchFamily="34" charset="0"/>
                <a:ea typeface="华文细黑" pitchFamily="2" charset="-122"/>
              </a:rPr>
              <a:pPr eaLnBrk="1" hangingPunct="1"/>
              <a:t>5</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927996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a typeface="宋体" charset="-122"/>
            </a:endParaRPr>
          </a:p>
        </p:txBody>
      </p:sp>
      <p:sp>
        <p:nvSpPr>
          <p:cNvPr id="30724" name="灯片编号占位符 3"/>
          <p:cNvSpPr>
            <a:spLocks noGrp="1"/>
          </p:cNvSpPr>
          <p:nvPr>
            <p:ph type="sldNum" sz="quarter" idx="5"/>
          </p:nvPr>
        </p:nvSpPr>
        <p:spPr>
          <a:noFill/>
        </p:spPr>
        <p:txBody>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fld id="{E326C7C7-5D1E-479B-AF6E-D3C8D1000C82}" type="slidenum">
              <a:rPr lang="en-US" altLang="zh-CN" b="0" smtClean="0">
                <a:ea typeface="华文细黑" pitchFamily="2" charset="-122"/>
              </a:rPr>
              <a:pPr eaLnBrk="1" hangingPunct="1"/>
              <a:t>6</a:t>
            </a:fld>
            <a:endParaRPr lang="en-US" altLang="zh-CN" b="0" smtClean="0">
              <a:ea typeface="华文细黑" pitchFamily="2" charset="-122"/>
            </a:endParaRPr>
          </a:p>
        </p:txBody>
      </p:sp>
    </p:spTree>
    <p:extLst>
      <p:ext uri="{BB962C8B-B14F-4D97-AF65-F5344CB8AC3E}">
        <p14:creationId xmlns:p14="http://schemas.microsoft.com/office/powerpoint/2010/main" val="383506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p:spPr>
      </p:sp>
      <p:sp>
        <p:nvSpPr>
          <p:cNvPr id="6349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pitchFamily="34" charset="0"/>
            </a:endParaRPr>
          </a:p>
        </p:txBody>
      </p:sp>
      <p:sp>
        <p:nvSpPr>
          <p:cNvPr id="6349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D80AE0F1-CDD0-4E65-8D96-3BE2E8C45230}" type="slidenum">
              <a:rPr lang="en-US" altLang="zh-CN" b="0" smtClean="0">
                <a:latin typeface="Arial" pitchFamily="34" charset="0"/>
                <a:ea typeface="华文细黑" pitchFamily="2" charset="-122"/>
              </a:rPr>
              <a:pPr eaLnBrk="1" hangingPunct="1"/>
              <a:t>7</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66494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p:spPr>
      </p:sp>
      <p:sp>
        <p:nvSpPr>
          <p:cNvPr id="5632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dirty="0" smtClean="0">
                <a:latin typeface="Arial" pitchFamily="34" charset="0"/>
              </a:rPr>
              <a:t>版权声明：</a:t>
            </a:r>
            <a:r>
              <a:rPr lang="en-US" altLang="zh-CN" dirty="0" smtClean="0">
                <a:latin typeface="Arial" pitchFamily="34" charset="0"/>
              </a:rPr>
              <a:t>300</a:t>
            </a:r>
            <a:r>
              <a:rPr lang="zh-CN" altLang="en-US" dirty="0" smtClean="0">
                <a:latin typeface="Arial" pitchFamily="34" charset="0"/>
              </a:rPr>
              <a:t>套精品模板商业授权，请联系</a:t>
            </a:r>
            <a:r>
              <a:rPr lang="en-US" altLang="zh-CN" dirty="0" smtClean="0">
                <a:latin typeface="Arial" pitchFamily="34" charset="0"/>
              </a:rPr>
              <a:t>【</a:t>
            </a:r>
            <a:r>
              <a:rPr lang="zh-CN" altLang="en-US" dirty="0" smtClean="0">
                <a:latin typeface="Arial" pitchFamily="34" charset="0"/>
              </a:rPr>
              <a:t>锐旗设计</a:t>
            </a:r>
            <a:r>
              <a:rPr lang="en-US" altLang="zh-CN" dirty="0" smtClean="0">
                <a:latin typeface="Arial" pitchFamily="34" charset="0"/>
              </a:rPr>
              <a:t>】:https://9ppt.taobao.com</a:t>
            </a:r>
            <a:r>
              <a:rPr lang="zh-CN" altLang="en-US" dirty="0" smtClean="0">
                <a:latin typeface="Arial" pitchFamily="34" charset="0"/>
              </a:rPr>
              <a:t>，专业</a:t>
            </a:r>
            <a:r>
              <a:rPr lang="en-US" altLang="zh-CN" dirty="0" smtClean="0">
                <a:latin typeface="Arial" pitchFamily="34" charset="0"/>
              </a:rPr>
              <a:t>PPT</a:t>
            </a:r>
            <a:r>
              <a:rPr lang="zh-CN" altLang="en-US" dirty="0" smtClean="0">
                <a:latin typeface="Arial" pitchFamily="34" charset="0"/>
              </a:rPr>
              <a:t>老师为你解决所有</a:t>
            </a:r>
            <a:r>
              <a:rPr lang="en-US" altLang="zh-CN" dirty="0" smtClean="0">
                <a:latin typeface="Arial" pitchFamily="34" charset="0"/>
              </a:rPr>
              <a:t>PPT</a:t>
            </a:r>
            <a:r>
              <a:rPr lang="zh-CN" altLang="en-US" dirty="0" smtClean="0">
                <a:latin typeface="Arial" pitchFamily="34" charset="0"/>
              </a:rPr>
              <a:t>问题！</a:t>
            </a:r>
          </a:p>
        </p:txBody>
      </p:sp>
      <p:sp>
        <p:nvSpPr>
          <p:cNvPr id="5632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eaLnBrk="1" hangingPunct="1"/>
            <a:fld id="{06CB0E42-504D-4935-B707-AA6E95F9E5FA}" type="slidenum">
              <a:rPr lang="en-US" altLang="zh-CN" b="0" smtClean="0">
                <a:latin typeface="Arial" pitchFamily="34" charset="0"/>
                <a:ea typeface="华文细黑" pitchFamily="2" charset="-122"/>
              </a:rPr>
              <a:pPr eaLnBrk="1" hangingPunct="1"/>
              <a:t>8</a:t>
            </a:fld>
            <a:endParaRPr lang="en-US" altLang="zh-CN" b="0" smtClean="0">
              <a:latin typeface="Arial" pitchFamily="34" charset="0"/>
              <a:ea typeface="华文细黑" pitchFamily="2" charset="-122"/>
            </a:endParaRPr>
          </a:p>
        </p:txBody>
      </p:sp>
    </p:spTree>
    <p:extLst>
      <p:ext uri="{BB962C8B-B14F-4D97-AF65-F5344CB8AC3E}">
        <p14:creationId xmlns:p14="http://schemas.microsoft.com/office/powerpoint/2010/main" val="2126446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smtClean="0"/>
              <a:t>单击此处编辑母版标题样式</a:t>
            </a:r>
            <a:endParaRPr lang="zh-CN" altLang="en-US"/>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256"/>
            <a:ext cx="9143999" cy="5145023"/>
          </a:xfrm>
          <a:prstGeom prst="rect">
            <a:avLst/>
          </a:prstGeom>
        </p:spPr>
      </p:pic>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
            <a:ext cx="9144000" cy="5145024"/>
          </a:xfrm>
          <a:prstGeom prst="rect">
            <a:avLst/>
          </a:prstGeom>
        </p:spPr>
      </p:pic>
    </p:spTree>
    <p:extLst>
      <p:ext uri="{BB962C8B-B14F-4D97-AF65-F5344CB8AC3E}">
        <p14:creationId xmlns:p14="http://schemas.microsoft.com/office/powerpoint/2010/main" val="2302620648"/>
      </p:ext>
    </p:extLst>
  </p:cSld>
  <p:clrMapOvr>
    <a:masterClrMapping/>
  </p:clrMapOvr>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4" y="1081421"/>
            <a:ext cx="8207375" cy="370636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54906094"/>
      </p:ext>
    </p:extLst>
  </p:cSld>
  <p:clrMapOvr>
    <a:masterClrMapping/>
  </p:clrMapOvr>
  <p:transition spd="slow" advTm="300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07190"/>
            <a:ext cx="2051050" cy="468060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8314" y="107190"/>
            <a:ext cx="6003925" cy="468060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40633391"/>
      </p:ext>
    </p:extLst>
  </p:cSld>
  <p:clrMapOvr>
    <a:masterClrMapping/>
  </p:clrMapOvr>
  <p:transition spd="slow" advTm="300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694251522"/>
      </p:ext>
    </p:extLst>
  </p:cSld>
  <p:clrMapOvr>
    <a:masterClrMapping/>
  </p:clrMapOvr>
  <p:transition spd="slow" advTm="3000">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521"/>
            <a:ext cx="8229600" cy="339552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80260597"/>
      </p:ext>
    </p:extLst>
  </p:cSld>
  <p:clrMapOvr>
    <a:masterClrMapping/>
  </p:clrMapOvr>
  <p:transition spd="slow" advTm="3000">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920257568"/>
      </p:ext>
    </p:extLst>
  </p:cSld>
  <p:clrMapOvr>
    <a:masterClrMapping/>
  </p:clrMapOvr>
  <p:transition spd="slow" advTm="3000">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521"/>
            <a:ext cx="4038600" cy="33955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521"/>
            <a:ext cx="4038600" cy="33955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00881733"/>
      </p:ext>
    </p:extLst>
  </p:cSld>
  <p:clrMapOvr>
    <a:masterClrMapping/>
  </p:clrMapOvr>
  <p:transition spd="slow" advTm="3000">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82137268"/>
      </p:ext>
    </p:extLst>
  </p:cSld>
  <p:clrMapOvr>
    <a:masterClrMapping/>
  </p:clrMapOvr>
  <p:transition spd="slow" advTm="3000">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97678565"/>
      </p:ext>
    </p:extLst>
  </p:cSld>
  <p:clrMapOvr>
    <a:masterClrMapping/>
  </p:clrMapOvr>
  <p:transition spd="slow" advTm="3000">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27120"/>
      </p:ext>
    </p:extLst>
  </p:cSld>
  <p:clrMapOvr>
    <a:masterClrMapping/>
  </p:clrMapOvr>
  <p:transition spd="slow" advTm="3000">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99875884"/>
      </p:ext>
    </p:extLst>
  </p:cSld>
  <p:clrMapOvr>
    <a:masterClrMapping/>
  </p:clrMapOvr>
  <p:transition spd="slow" advTm="300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68314" y="1081421"/>
            <a:ext cx="8207375" cy="370636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50789241"/>
      </p:ext>
    </p:extLst>
  </p:cSld>
  <p:clrMapOvr>
    <a:masterClrMapping/>
  </p:clrMapOvr>
  <p:transition spd="slow" advTm="3000">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24986377"/>
      </p:ext>
    </p:extLst>
  </p:cSld>
  <p:clrMapOvr>
    <a:masterClrMapping/>
  </p:clrMapOvr>
  <p:transition spd="slow" advTm="3000">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521"/>
            <a:ext cx="8229600" cy="339552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58970839"/>
      </p:ext>
    </p:extLst>
  </p:cSld>
  <p:clrMapOvr>
    <a:masterClrMapping/>
  </p:clrMapOvr>
  <p:transition spd="slow" advTm="3000">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60357896"/>
      </p:ext>
    </p:extLst>
  </p:cSld>
  <p:clrMapOvr>
    <a:masterClrMapping/>
  </p:clrMapOvr>
  <p:transition spd="slow" advTm="3000">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2832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1610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019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513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29"/>
            <a:ext cx="7886700" cy="994479"/>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2741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4791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7359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098457968"/>
      </p:ext>
    </p:extLst>
  </p:cSld>
  <p:clrMapOvr>
    <a:masterClrMapping/>
  </p:clrMapOvr>
  <p:transition spd="slow" advTm="3000">
    <p:cove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014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077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4376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087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081421"/>
            <a:ext cx="4027487" cy="37063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081421"/>
            <a:ext cx="4027488" cy="37063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93414702"/>
      </p:ext>
    </p:extLst>
  </p:cSld>
  <p:clrMapOvr>
    <a:masterClrMapping/>
  </p:clrMapOvr>
  <p:transition spd="slow" advTm="300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29763569"/>
      </p:ext>
    </p:extLst>
  </p:cSld>
  <p:clrMapOvr>
    <a:masterClrMapping/>
  </p:clrMapOvr>
  <p:transition spd="slow" advTm="300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68314" y="107190"/>
            <a:ext cx="8207375" cy="487116"/>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062511"/>
      </p:ext>
    </p:extLst>
  </p:cSld>
  <p:clrMapOvr>
    <a:masterClrMapping/>
  </p:clrMapOvr>
  <p:transition spd="slow" advTm="300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499124"/>
      </p:ext>
    </p:extLst>
  </p:cSld>
  <p:clrMapOvr>
    <a:masterClrMapping/>
  </p:clrMapOvr>
  <p:transition spd="slow" advTm="3000">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018393256"/>
      </p:ext>
    </p:extLst>
  </p:cSld>
  <p:clrMapOvr>
    <a:masterClrMapping/>
  </p:clrMapOvr>
  <p:transition spd="slow" advTm="300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6746"/>
            <a:ext cx="5486400" cy="60383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00457284"/>
      </p:ext>
    </p:extLst>
  </p:cSld>
  <p:clrMapOvr>
    <a:masterClrMapping/>
  </p:clrMapOvr>
  <p:transition spd="slow" advTm="300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9905"/>
            <a:ext cx="9144000" cy="5145024"/>
          </a:xfrm>
          <a:prstGeom prst="rect">
            <a:avLst/>
          </a:prstGeom>
        </p:spPr>
      </p:pic>
      <p:sp>
        <p:nvSpPr>
          <p:cNvPr id="7" name="燕尾形 6"/>
          <p:cNvSpPr/>
          <p:nvPr userDrawn="1"/>
        </p:nvSpPr>
        <p:spPr bwMode="auto">
          <a:xfrm>
            <a:off x="387152" y="268288"/>
            <a:ext cx="216024" cy="216024"/>
          </a:xfrm>
          <a:prstGeom prst="chevr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燕尾形 7"/>
          <p:cNvSpPr/>
          <p:nvPr userDrawn="1"/>
        </p:nvSpPr>
        <p:spPr bwMode="auto">
          <a:xfrm>
            <a:off x="539552" y="268288"/>
            <a:ext cx="216024" cy="216024"/>
          </a:xfrm>
          <a:prstGeom prst="chevro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9" name="直接连接符 8"/>
          <p:cNvCxnSpPr/>
          <p:nvPr userDrawn="1"/>
        </p:nvCxnSpPr>
        <p:spPr bwMode="auto">
          <a:xfrm>
            <a:off x="387152" y="556320"/>
            <a:ext cx="843332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spd="slow"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fill="hold"/>
                                        <p:tgtEl>
                                          <p:spTgt spid="8"/>
                                        </p:tgtEl>
                                        <p:attrNameLst>
                                          <p:attrName>ppt_x</p:attrName>
                                        </p:attrNameLst>
                                      </p:cBhvr>
                                      <p:tavLst>
                                        <p:tav tm="0">
                                          <p:val>
                                            <p:strVal val="0-#ppt_w/2"/>
                                          </p:val>
                                        </p:tav>
                                        <p:tav tm="100000">
                                          <p:val>
                                            <p:strVal val="#ppt_x"/>
                                          </p:val>
                                        </p:tav>
                                      </p:tavLst>
                                    </p:anim>
                                    <p:anim calcmode="lin" valueType="num">
                                      <p:cBhvr additive="base">
                                        <p:cTn id="13" dur="25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微软雅黑" pitchFamily="34" charset="-122"/>
        </a:defRPr>
      </a:lvl2pPr>
      <a:lvl3pPr algn="l" rtl="0" eaLnBrk="0" fontAlgn="base" hangingPunct="0">
        <a:spcBef>
          <a:spcPct val="0"/>
        </a:spcBef>
        <a:spcAft>
          <a:spcPct val="0"/>
        </a:spcAft>
        <a:defRPr sz="2800" b="1">
          <a:solidFill>
            <a:schemeClr val="bg1"/>
          </a:solidFill>
          <a:latin typeface="Arial" pitchFamily="34" charset="0"/>
          <a:ea typeface="微软雅黑" pitchFamily="34" charset="-122"/>
        </a:defRPr>
      </a:lvl3pPr>
      <a:lvl4pPr algn="l" rtl="0" eaLnBrk="0" fontAlgn="base" hangingPunct="0">
        <a:spcBef>
          <a:spcPct val="0"/>
        </a:spcBef>
        <a:spcAft>
          <a:spcPct val="0"/>
        </a:spcAft>
        <a:defRPr sz="2800" b="1">
          <a:solidFill>
            <a:schemeClr val="bg1"/>
          </a:solidFill>
          <a:latin typeface="Arial" pitchFamily="34" charset="0"/>
          <a:ea typeface="微软雅黑" pitchFamily="34" charset="-122"/>
        </a:defRPr>
      </a:lvl4pPr>
      <a:lvl5pPr algn="l" rtl="0" eaLnBrk="0" fontAlgn="base" hangingPunct="0">
        <a:spcBef>
          <a:spcPct val="0"/>
        </a:spcBef>
        <a:spcAft>
          <a:spcPct val="0"/>
        </a:spcAft>
        <a:defRPr sz="2800" b="1">
          <a:solidFill>
            <a:schemeClr val="bg1"/>
          </a:solidFill>
          <a:latin typeface="Arial" pitchFamily="34" charset="0"/>
          <a:ea typeface="微软雅黑" pitchFamily="34" charset="-122"/>
        </a:defRPr>
      </a:lvl5pPr>
      <a:lvl6pPr marL="457200" algn="l" rtl="0" eaLnBrk="0" fontAlgn="base" hangingPunct="0">
        <a:spcBef>
          <a:spcPct val="0"/>
        </a:spcBef>
        <a:spcAft>
          <a:spcPct val="0"/>
        </a:spcAft>
        <a:defRPr sz="2800" b="1">
          <a:solidFill>
            <a:schemeClr val="bg1"/>
          </a:solidFill>
          <a:latin typeface="Arial" pitchFamily="34" charset="0"/>
          <a:ea typeface="微软雅黑" pitchFamily="34" charset="-122"/>
        </a:defRPr>
      </a:lvl6pPr>
      <a:lvl7pPr marL="914400" algn="l" rtl="0" eaLnBrk="0" fontAlgn="base" hangingPunct="0">
        <a:spcBef>
          <a:spcPct val="0"/>
        </a:spcBef>
        <a:spcAft>
          <a:spcPct val="0"/>
        </a:spcAft>
        <a:defRPr sz="2800" b="1">
          <a:solidFill>
            <a:schemeClr val="bg1"/>
          </a:solidFill>
          <a:latin typeface="Arial" pitchFamily="34" charset="0"/>
          <a:ea typeface="微软雅黑" pitchFamily="34" charset="-122"/>
        </a:defRPr>
      </a:lvl7pPr>
      <a:lvl8pPr marL="1371600" algn="l" rtl="0" eaLnBrk="0" fontAlgn="base" hangingPunct="0">
        <a:spcBef>
          <a:spcPct val="0"/>
        </a:spcBef>
        <a:spcAft>
          <a:spcPct val="0"/>
        </a:spcAft>
        <a:defRPr sz="2800" b="1">
          <a:solidFill>
            <a:schemeClr val="bg1"/>
          </a:solidFill>
          <a:latin typeface="Arial" pitchFamily="34" charset="0"/>
          <a:ea typeface="微软雅黑" pitchFamily="34" charset="-122"/>
        </a:defRPr>
      </a:lvl8pPr>
      <a:lvl9pPr marL="1828800" algn="l" rtl="0" eaLnBrk="0" fontAlgn="base" hangingPunct="0">
        <a:spcBef>
          <a:spcPct val="0"/>
        </a:spcBef>
        <a:spcAft>
          <a:spcPct val="0"/>
        </a:spcAft>
        <a:defRPr sz="2800" b="1">
          <a:solidFill>
            <a:schemeClr val="bg1"/>
          </a:solidFill>
          <a:latin typeface="Arial" pitchFamily="34" charset="0"/>
          <a:ea typeface="微软雅黑" pitchFamily="34" charset="-122"/>
        </a:defRPr>
      </a:lvl9pPr>
    </p:titleStyle>
    <p:bodyStyle>
      <a:lvl1pPr marL="180975"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2000" b="1">
          <a:solidFill>
            <a:schemeClr val="tx1"/>
          </a:solidFill>
          <a:latin typeface="+mn-lt"/>
          <a:ea typeface="+mn-ea"/>
          <a:cs typeface="+mn-cs"/>
        </a:defRPr>
      </a:lvl1pPr>
      <a:lvl2pPr marL="541338" indent="-180975" algn="l" rtl="0" eaLnBrk="0" fontAlgn="ctr" hangingPunct="0">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defRPr>
      </a:lvl2pPr>
      <a:lvl3pPr marL="895350" indent="-174625" algn="l" rtl="0" eaLnBrk="0" fontAlgn="ctr" hangingPunct="0">
        <a:lnSpc>
          <a:spcPct val="120000"/>
        </a:lnSpc>
        <a:spcBef>
          <a:spcPct val="20000"/>
        </a:spcBef>
        <a:spcAft>
          <a:spcPct val="0"/>
        </a:spcAft>
        <a:buClr>
          <a:schemeClr val="accent1"/>
        </a:buClr>
        <a:buSzPct val="60000"/>
        <a:buFont typeface="Wingdings" pitchFamily="2" charset="2"/>
        <a:buChar char="l"/>
        <a:defRPr sz="1600">
          <a:solidFill>
            <a:schemeClr val="tx1"/>
          </a:solidFill>
          <a:latin typeface="+mn-lt"/>
          <a:ea typeface="+mn-ea"/>
        </a:defRPr>
      </a:lvl3pPr>
      <a:lvl4pPr marL="1255713" indent="-180975"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defRPr>
      </a:lvl4pPr>
      <a:lvl5pPr marL="16192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defRPr>
      </a:lvl5pPr>
      <a:lvl6pPr marL="20764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defRPr>
      </a:lvl6pPr>
      <a:lvl7pPr marL="25336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defRPr>
      </a:lvl7pPr>
      <a:lvl8pPr marL="29908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defRPr>
      </a:lvl8pPr>
      <a:lvl9pPr marL="3448050" indent="-184150" algn="l" rtl="0" eaLnBrk="0" fontAlgn="ctr" hangingPunct="0">
        <a:lnSpc>
          <a:spcPct val="120000"/>
        </a:lnSpc>
        <a:spcBef>
          <a:spcPct val="20000"/>
        </a:spcBef>
        <a:spcAft>
          <a:spcPct val="0"/>
        </a:spcAft>
        <a:buClr>
          <a:schemeClr val="accent1"/>
        </a:buClr>
        <a:buSzPct val="60000"/>
        <a:buFont typeface="Wingdings" pitchFamily="2" charset="2"/>
        <a:buChar char="l"/>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advTm="3000">
    <p:cove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5FC8CF30-C9F5-449B-9095-10E09885ACC6}" type="datetimeFigureOut">
              <a:rPr lang="zh-CN" altLang="en-US" b="0" smtClean="0">
                <a:solidFill>
                  <a:prstClr val="black">
                    <a:tint val="75000"/>
                  </a:prstClr>
                </a:solidFill>
                <a:latin typeface="Calibri" panose="020F0502020204030204"/>
              </a:rPr>
              <a:pPr fontAlgn="auto">
                <a:spcBef>
                  <a:spcPts val="0"/>
                </a:spcBef>
                <a:spcAft>
                  <a:spcPts val="0"/>
                </a:spcAft>
              </a:pPr>
              <a:t>2016/11/7</a:t>
            </a:fld>
            <a:endParaRPr lang="zh-CN" altLang="en-US" b="0">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zh-CN" altLang="en-US" b="0">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370F3CAC-6F67-4F8C-A210-BA41BAA01332}" type="slidenum">
              <a:rPr lang="zh-CN" altLang="en-US" b="0" smtClean="0">
                <a:solidFill>
                  <a:prstClr val="black">
                    <a:tint val="75000"/>
                  </a:prstClr>
                </a:solidFill>
                <a:latin typeface="Calibri" panose="020F0502020204030204"/>
              </a:rPr>
              <a:pPr fontAlgn="auto">
                <a:spcBef>
                  <a:spcPts val="0"/>
                </a:spcBef>
                <a:spcAft>
                  <a:spcPts val="0"/>
                </a:spcAft>
              </a:pPr>
              <a:t>‹#›</a:t>
            </a:fld>
            <a:endParaRPr lang="zh-CN"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8416608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jpe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2000" b="-2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6" y="64"/>
            <a:ext cx="9144000" cy="5145024"/>
          </a:xfrm>
          <a:prstGeom prst="rect">
            <a:avLst/>
          </a:prstGeom>
        </p:spPr>
      </p:pic>
      <p:pic>
        <p:nvPicPr>
          <p:cNvPr id="3" name="安妮的仙境 annie’s wonderland_41664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8600" y="718066"/>
            <a:ext cx="609600" cy="609600"/>
          </a:xfrm>
          <a:prstGeom prst="rect">
            <a:avLst/>
          </a:prstGeom>
        </p:spPr>
      </p:pic>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2"/>
            <a:ext cx="9144000" cy="5145023"/>
          </a:xfrm>
          <a:prstGeom prst="rect">
            <a:avLst/>
          </a:prstGeom>
        </p:spPr>
      </p:pic>
      <p:sp>
        <p:nvSpPr>
          <p:cNvPr id="19" name="标题 1"/>
          <p:cNvSpPr txBox="1">
            <a:spLocks/>
          </p:cNvSpPr>
          <p:nvPr/>
        </p:nvSpPr>
        <p:spPr>
          <a:xfrm rot="20934092">
            <a:off x="1907704" y="3382178"/>
            <a:ext cx="5466982" cy="490159"/>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600" dirty="0" smtClean="0">
                <a:solidFill>
                  <a:schemeClr val="bg1"/>
                </a:solidFill>
                <a:latin typeface="微软雅黑" pitchFamily="34" charset="-122"/>
                <a:ea typeface="微软雅黑" pitchFamily="34" charset="-122"/>
              </a:rPr>
              <a:t>电影胶卷动态</a:t>
            </a:r>
            <a:r>
              <a:rPr lang="en-US" altLang="zh-CN" sz="3600" dirty="0" smtClean="0">
                <a:solidFill>
                  <a:schemeClr val="bg1"/>
                </a:solidFill>
                <a:latin typeface="微软雅黑" pitchFamily="34" charset="-122"/>
                <a:ea typeface="微软雅黑" pitchFamily="34" charset="-122"/>
              </a:rPr>
              <a:t>PPT</a:t>
            </a:r>
            <a:r>
              <a:rPr lang="zh-CN" altLang="en-US" sz="3600" dirty="0" smtClean="0">
                <a:solidFill>
                  <a:schemeClr val="bg1"/>
                </a:solidFill>
                <a:latin typeface="微软雅黑" pitchFamily="34" charset="-122"/>
                <a:ea typeface="微软雅黑" pitchFamily="34" charset="-122"/>
              </a:rPr>
              <a:t>模板</a:t>
            </a:r>
            <a:endParaRPr lang="zh-CN" altLang="en-US" sz="3600" b="1" dirty="0">
              <a:solidFill>
                <a:schemeClr val="bg1"/>
              </a:solidFill>
              <a:latin typeface="微软雅黑" pitchFamily="34" charset="-122"/>
              <a:ea typeface="微软雅黑" pitchFamily="34" charset="-122"/>
            </a:endParaRPr>
          </a:p>
        </p:txBody>
      </p:sp>
      <p:sp>
        <p:nvSpPr>
          <p:cNvPr id="20" name="TextBox 19"/>
          <p:cNvSpPr txBox="1"/>
          <p:nvPr/>
        </p:nvSpPr>
        <p:spPr>
          <a:xfrm rot="20929175">
            <a:off x="2727957" y="3934693"/>
            <a:ext cx="3826477" cy="381234"/>
          </a:xfrm>
          <a:prstGeom prst="rect">
            <a:avLst/>
          </a:prstGeom>
          <a:noFill/>
        </p:spPr>
        <p:txBody>
          <a:bodyPr wrap="square" lIns="91417" tIns="45708" rIns="91417" bIns="45708" rtlCol="0">
            <a:spAutoFit/>
          </a:bodyPr>
          <a:lstStyle/>
          <a:p>
            <a:pPr indent="-457164" defTabSz="1218892">
              <a:lnSpc>
                <a:spcPct val="130000"/>
              </a:lnSpc>
              <a:spcBef>
                <a:spcPts val="600"/>
              </a:spcBef>
              <a:spcAft>
                <a:spcPts val="600"/>
              </a:spcAft>
            </a:pPr>
            <a:r>
              <a:rPr lang="zh-CN" altLang="en-US" sz="1600" dirty="0" smtClean="0">
                <a:solidFill>
                  <a:schemeClr val="bg1"/>
                </a:solidFill>
                <a:latin typeface="微软雅黑" pitchFamily="34" charset="-122"/>
                <a:ea typeface="微软雅黑" pitchFamily="34" charset="-122"/>
              </a:rPr>
              <a:t>适用于企业宣传</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企业文化</a:t>
            </a:r>
            <a:r>
              <a:rPr lang="en-US" altLang="zh-CN" sz="1600" dirty="0" smtClean="0">
                <a:solidFill>
                  <a:schemeClr val="bg1"/>
                </a:solidFill>
                <a:latin typeface="微软雅黑" pitchFamily="34" charset="-122"/>
                <a:ea typeface="微软雅黑" pitchFamily="34" charset="-122"/>
              </a:rPr>
              <a:t>/</a:t>
            </a:r>
            <a:r>
              <a:rPr lang="zh-CN" altLang="en-US" sz="1600" dirty="0" smtClean="0">
                <a:solidFill>
                  <a:schemeClr val="bg1"/>
                </a:solidFill>
                <a:latin typeface="微软雅黑" pitchFamily="34" charset="-122"/>
                <a:ea typeface="微软雅黑" pitchFamily="34" charset="-122"/>
              </a:rPr>
              <a:t>产品营销</a:t>
            </a:r>
            <a:endParaRPr lang="zh-CN" altLang="en-US" sz="1600" dirty="0">
              <a:solidFill>
                <a:schemeClr val="bg1"/>
              </a:solidFill>
              <a:latin typeface="微软雅黑" pitchFamily="34" charset="-122"/>
              <a:ea typeface="微软雅黑" pitchFamily="34" charset="-122"/>
            </a:endParaRPr>
          </a:p>
        </p:txBody>
      </p:sp>
      <p:sp>
        <p:nvSpPr>
          <p:cNvPr id="21" name="等腰三角形 20"/>
          <p:cNvSpPr/>
          <p:nvPr/>
        </p:nvSpPr>
        <p:spPr bwMode="auto">
          <a:xfrm rot="5400000">
            <a:off x="0" y="356778"/>
            <a:ext cx="277044" cy="277044"/>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2" name="TextBox 21"/>
          <p:cNvSpPr txBox="1"/>
          <p:nvPr/>
        </p:nvSpPr>
        <p:spPr>
          <a:xfrm>
            <a:off x="307951" y="310634"/>
            <a:ext cx="864339" cy="369332"/>
          </a:xfrm>
          <a:prstGeom prst="rect">
            <a:avLst/>
          </a:prstGeom>
          <a:noFill/>
        </p:spPr>
        <p:txBody>
          <a:bodyPr wrap="none" rtlCol="0">
            <a:spAutoFit/>
          </a:bodyPr>
          <a:lstStyle/>
          <a:p>
            <a:r>
              <a:rPr lang="en-US" altLang="zh-CN" dirty="0" smtClean="0">
                <a:latin typeface="Arial" pitchFamily="34" charset="0"/>
                <a:cs typeface="Arial" pitchFamily="34" charset="0"/>
              </a:rPr>
              <a:t>LOGO</a:t>
            </a:r>
            <a:endParaRPr lang="zh-CN" altLang="en-US"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000">
        <p14:glitter pattern="hexagon"/>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fill="hold"/>
                                        <p:tgtEl>
                                          <p:spTgt spid="21"/>
                                        </p:tgtEl>
                                        <p:attrNameLst>
                                          <p:attrName>ppt_x</p:attrName>
                                        </p:attrNameLst>
                                      </p:cBhvr>
                                      <p:tavLst>
                                        <p:tav tm="0">
                                          <p:val>
                                            <p:strVal val="0-#ppt_w/2"/>
                                          </p:val>
                                        </p:tav>
                                        <p:tav tm="100000">
                                          <p:val>
                                            <p:strVal val="#ppt_x"/>
                                          </p:val>
                                        </p:tav>
                                      </p:tavLst>
                                    </p:anim>
                                    <p:anim calcmode="lin" valueType="num">
                                      <p:cBhvr additive="base">
                                        <p:cTn id="11" dur="500" fill="hold"/>
                                        <p:tgtEl>
                                          <p:spTgt spid="21"/>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1" repeatCount="indefinite" fill="hold" display="0">
                  <p:stCondLst>
                    <p:cond delay="indefinite"/>
                  </p:stCondLst>
                  <p:endCondLst>
                    <p:cond evt="onStopAudio" delay="0">
                      <p:tgtEl>
                        <p:sldTgt/>
                      </p:tgtEl>
                    </p:cond>
                  </p:endCondLst>
                </p:cTn>
                <p:tgtEl>
                  <p:spTgt spid="3"/>
                </p:tgtEl>
              </p:cMediaNode>
            </p:audio>
          </p:childTnLst>
        </p:cTn>
      </p:par>
    </p:tnLst>
    <p:bldLst>
      <p:bldP spid="19" grpId="0"/>
      <p:bldP spid="20" grpId="0"/>
      <p:bldP spid="21"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15" name="六边形 14"/>
          <p:cNvSpPr/>
          <p:nvPr/>
        </p:nvSpPr>
        <p:spPr bwMode="auto">
          <a:xfrm rot="5400000">
            <a:off x="842455" y="1939343"/>
            <a:ext cx="1273100" cy="1145429"/>
          </a:xfrm>
          <a:prstGeom prst="hexago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6" name="矩形 15"/>
          <p:cNvSpPr/>
          <p:nvPr/>
        </p:nvSpPr>
        <p:spPr>
          <a:xfrm>
            <a:off x="1054295" y="2022692"/>
            <a:ext cx="939527"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7" name="六边形 16"/>
          <p:cNvSpPr/>
          <p:nvPr/>
        </p:nvSpPr>
        <p:spPr bwMode="auto">
          <a:xfrm rot="5400000">
            <a:off x="1404500" y="960614"/>
            <a:ext cx="1273100" cy="1145429"/>
          </a:xfrm>
          <a:prstGeom prst="hexag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8" name="矩形 17"/>
          <p:cNvSpPr/>
          <p:nvPr/>
        </p:nvSpPr>
        <p:spPr>
          <a:xfrm>
            <a:off x="1616340" y="1043963"/>
            <a:ext cx="939527"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9" name="六边形 18"/>
          <p:cNvSpPr/>
          <p:nvPr/>
        </p:nvSpPr>
        <p:spPr bwMode="auto">
          <a:xfrm rot="5400000">
            <a:off x="2564415" y="960613"/>
            <a:ext cx="1273100" cy="1145429"/>
          </a:xfrm>
          <a:prstGeom prst="hexag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0" name="矩形 19"/>
          <p:cNvSpPr/>
          <p:nvPr/>
        </p:nvSpPr>
        <p:spPr>
          <a:xfrm>
            <a:off x="2776255" y="1043962"/>
            <a:ext cx="939527"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21" name="六边形 20"/>
          <p:cNvSpPr/>
          <p:nvPr/>
        </p:nvSpPr>
        <p:spPr bwMode="auto">
          <a:xfrm rot="5400000">
            <a:off x="3151243" y="1949914"/>
            <a:ext cx="1273100" cy="1145429"/>
          </a:xfrm>
          <a:prstGeom prst="hexago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2" name="矩形 21"/>
          <p:cNvSpPr/>
          <p:nvPr/>
        </p:nvSpPr>
        <p:spPr>
          <a:xfrm>
            <a:off x="3363083" y="2033263"/>
            <a:ext cx="939527"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23" name="六边形 22"/>
          <p:cNvSpPr/>
          <p:nvPr/>
        </p:nvSpPr>
        <p:spPr bwMode="auto">
          <a:xfrm rot="5400000">
            <a:off x="1430873" y="2928644"/>
            <a:ext cx="1273100" cy="1145429"/>
          </a:xfrm>
          <a:prstGeom prst="hexag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4" name="矩形 23"/>
          <p:cNvSpPr/>
          <p:nvPr/>
        </p:nvSpPr>
        <p:spPr>
          <a:xfrm>
            <a:off x="1642713" y="3011993"/>
            <a:ext cx="939527"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25" name="六边形 24"/>
          <p:cNvSpPr/>
          <p:nvPr/>
        </p:nvSpPr>
        <p:spPr bwMode="auto">
          <a:xfrm rot="5400000">
            <a:off x="2563949" y="2948740"/>
            <a:ext cx="1273100" cy="1145429"/>
          </a:xfrm>
          <a:prstGeom prst="hexag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6" name="矩形 25"/>
          <p:cNvSpPr/>
          <p:nvPr/>
        </p:nvSpPr>
        <p:spPr>
          <a:xfrm>
            <a:off x="2775789" y="3032089"/>
            <a:ext cx="939527"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27" name="矩形 26"/>
          <p:cNvSpPr/>
          <p:nvPr/>
        </p:nvSpPr>
        <p:spPr bwMode="auto">
          <a:xfrm>
            <a:off x="5063262" y="109389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8" name="直接连接符 27"/>
          <p:cNvCxnSpPr/>
          <p:nvPr/>
        </p:nvCxnSpPr>
        <p:spPr bwMode="auto">
          <a:xfrm>
            <a:off x="5005448" y="133083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230704" y="1060376"/>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4977242" y="1376242"/>
            <a:ext cx="3483190"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1" name="矩形 30"/>
          <p:cNvSpPr/>
          <p:nvPr/>
        </p:nvSpPr>
        <p:spPr bwMode="auto">
          <a:xfrm>
            <a:off x="5076399" y="2156572"/>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32" name="直接连接符 31"/>
          <p:cNvCxnSpPr/>
          <p:nvPr/>
        </p:nvCxnSpPr>
        <p:spPr bwMode="auto">
          <a:xfrm>
            <a:off x="5018585" y="2393505"/>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43841" y="2123050"/>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4990378" y="2438916"/>
            <a:ext cx="3470054"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38" name="矩形 37"/>
          <p:cNvSpPr/>
          <p:nvPr/>
        </p:nvSpPr>
        <p:spPr bwMode="auto">
          <a:xfrm>
            <a:off x="5076399" y="325413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39" name="直接连接符 38"/>
          <p:cNvCxnSpPr/>
          <p:nvPr/>
        </p:nvCxnSpPr>
        <p:spPr bwMode="auto">
          <a:xfrm>
            <a:off x="5018585" y="349107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43841" y="3220616"/>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41" name="TextBox 40"/>
          <p:cNvSpPr txBox="1"/>
          <p:nvPr/>
        </p:nvSpPr>
        <p:spPr>
          <a:xfrm>
            <a:off x="4990378" y="3536482"/>
            <a:ext cx="3470054"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3776192"/>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1000" fill="hold"/>
                                        <p:tgtEl>
                                          <p:spTgt spid="24"/>
                                        </p:tgtEl>
                                        <p:attrNameLst>
                                          <p:attrName>ppt_y</p:attrName>
                                        </p:attrNameLst>
                                      </p:cBhvr>
                                      <p:tavLst>
                                        <p:tav tm="0">
                                          <p:val>
                                            <p:strVal val="#ppt_y+.1"/>
                                          </p:val>
                                        </p:tav>
                                        <p:tav tm="100000">
                                          <p:val>
                                            <p:strVal val="#ppt_y"/>
                                          </p:val>
                                        </p:tav>
                                      </p:tavLst>
                                    </p:anim>
                                  </p:childTnLst>
                                </p:cTn>
                              </p:par>
                            </p:childTnLst>
                          </p:cTn>
                        </p:par>
                        <p:par>
                          <p:cTn id="75" fill="hold">
                            <p:stCondLst>
                              <p:cond delay="6250"/>
                            </p:stCondLst>
                            <p:childTnLst>
                              <p:par>
                                <p:cTn id="76" presetID="53" presetClass="entr" presetSubtype="16"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500" fill="hold"/>
                                        <p:tgtEl>
                                          <p:spTgt spid="27"/>
                                        </p:tgtEl>
                                        <p:attrNameLst>
                                          <p:attrName>ppt_w</p:attrName>
                                        </p:attrNameLst>
                                      </p:cBhvr>
                                      <p:tavLst>
                                        <p:tav tm="0">
                                          <p:val>
                                            <p:fltVal val="0"/>
                                          </p:val>
                                        </p:tav>
                                        <p:tav tm="100000">
                                          <p:val>
                                            <p:strVal val="#ppt_w"/>
                                          </p:val>
                                        </p:tav>
                                      </p:tavLst>
                                    </p:anim>
                                    <p:anim calcmode="lin" valueType="num">
                                      <p:cBhvr>
                                        <p:cTn id="79" dur="500" fill="hold"/>
                                        <p:tgtEl>
                                          <p:spTgt spid="27"/>
                                        </p:tgtEl>
                                        <p:attrNameLst>
                                          <p:attrName>ppt_h</p:attrName>
                                        </p:attrNameLst>
                                      </p:cBhvr>
                                      <p:tavLst>
                                        <p:tav tm="0">
                                          <p:val>
                                            <p:fltVal val="0"/>
                                          </p:val>
                                        </p:tav>
                                        <p:tav tm="100000">
                                          <p:val>
                                            <p:strVal val="#ppt_h"/>
                                          </p:val>
                                        </p:tav>
                                      </p:tavLst>
                                    </p:anim>
                                    <p:animEffect transition="in" filter="fade">
                                      <p:cBhvr>
                                        <p:cTn id="80" dur="500"/>
                                        <p:tgtEl>
                                          <p:spTgt spid="27"/>
                                        </p:tgtEl>
                                      </p:cBhvr>
                                    </p:animEffect>
                                  </p:childTnLst>
                                </p:cTn>
                              </p:par>
                              <p:par>
                                <p:cTn id="81" presetID="2" presetClass="entr" presetSubtype="6"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fill="hold"/>
                                        <p:tgtEl>
                                          <p:spTgt spid="29"/>
                                        </p:tgtEl>
                                        <p:attrNameLst>
                                          <p:attrName>ppt_x</p:attrName>
                                        </p:attrNameLst>
                                      </p:cBhvr>
                                      <p:tavLst>
                                        <p:tav tm="0">
                                          <p:val>
                                            <p:strVal val="1+#ppt_w/2"/>
                                          </p:val>
                                        </p:tav>
                                        <p:tav tm="100000">
                                          <p:val>
                                            <p:strVal val="#ppt_x"/>
                                          </p:val>
                                        </p:tav>
                                      </p:tavLst>
                                    </p:anim>
                                    <p:anim calcmode="lin" valueType="num">
                                      <p:cBhvr additive="base">
                                        <p:cTn id="88" dur="500" fill="hold"/>
                                        <p:tgtEl>
                                          <p:spTgt spid="2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1+#ppt_w/2"/>
                                          </p:val>
                                        </p:tav>
                                        <p:tav tm="100000">
                                          <p:val>
                                            <p:strVal val="#ppt_x"/>
                                          </p:val>
                                        </p:tav>
                                      </p:tavLst>
                                    </p:anim>
                                    <p:anim calcmode="lin" valueType="num">
                                      <p:cBhvr additive="base">
                                        <p:cTn id="92" dur="500" fill="hold"/>
                                        <p:tgtEl>
                                          <p:spTgt spid="30"/>
                                        </p:tgtEl>
                                        <p:attrNameLst>
                                          <p:attrName>ppt_y</p:attrName>
                                        </p:attrNameLst>
                                      </p:cBhvr>
                                      <p:tavLst>
                                        <p:tav tm="0">
                                          <p:val>
                                            <p:strVal val="#ppt_y"/>
                                          </p:val>
                                        </p:tav>
                                        <p:tav tm="100000">
                                          <p:val>
                                            <p:strVal val="#ppt_y"/>
                                          </p:val>
                                        </p:tav>
                                      </p:tavLst>
                                    </p:anim>
                                  </p:childTnLst>
                                </p:cTn>
                              </p:par>
                            </p:childTnLst>
                          </p:cTn>
                        </p:par>
                        <p:par>
                          <p:cTn id="93" fill="hold">
                            <p:stCondLst>
                              <p:cond delay="6750"/>
                            </p:stCondLst>
                            <p:childTnLst>
                              <p:par>
                                <p:cTn id="94" presetID="53" presetClass="entr" presetSubtype="16"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p:cTn id="96" dur="500" fill="hold"/>
                                        <p:tgtEl>
                                          <p:spTgt spid="31"/>
                                        </p:tgtEl>
                                        <p:attrNameLst>
                                          <p:attrName>ppt_w</p:attrName>
                                        </p:attrNameLst>
                                      </p:cBhvr>
                                      <p:tavLst>
                                        <p:tav tm="0">
                                          <p:val>
                                            <p:fltVal val="0"/>
                                          </p:val>
                                        </p:tav>
                                        <p:tav tm="100000">
                                          <p:val>
                                            <p:strVal val="#ppt_w"/>
                                          </p:val>
                                        </p:tav>
                                      </p:tavLst>
                                    </p:anim>
                                    <p:anim calcmode="lin" valueType="num">
                                      <p:cBhvr>
                                        <p:cTn id="97" dur="500" fill="hold"/>
                                        <p:tgtEl>
                                          <p:spTgt spid="31"/>
                                        </p:tgtEl>
                                        <p:attrNameLst>
                                          <p:attrName>ppt_h</p:attrName>
                                        </p:attrNameLst>
                                      </p:cBhvr>
                                      <p:tavLst>
                                        <p:tav tm="0">
                                          <p:val>
                                            <p:fltVal val="0"/>
                                          </p:val>
                                        </p:tav>
                                        <p:tav tm="100000">
                                          <p:val>
                                            <p:strVal val="#ppt_h"/>
                                          </p:val>
                                        </p:tav>
                                      </p:tavLst>
                                    </p:anim>
                                    <p:animEffect transition="in" filter="fade">
                                      <p:cBhvr>
                                        <p:cTn id="98" dur="500"/>
                                        <p:tgtEl>
                                          <p:spTgt spid="31"/>
                                        </p:tgtEl>
                                      </p:cBhvr>
                                    </p:animEffect>
                                  </p:childTnLst>
                                </p:cTn>
                              </p:par>
                              <p:par>
                                <p:cTn id="99" presetID="2" presetClass="entr" presetSubtype="6"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1+#ppt_w/2"/>
                                          </p:val>
                                        </p:tav>
                                        <p:tav tm="100000">
                                          <p:val>
                                            <p:strVal val="#ppt_x"/>
                                          </p:val>
                                        </p:tav>
                                      </p:tavLst>
                                    </p:anim>
                                    <p:anim calcmode="lin" valueType="num">
                                      <p:cBhvr additive="base">
                                        <p:cTn id="102" dur="500" fill="hold"/>
                                        <p:tgtEl>
                                          <p:spTgt spid="32"/>
                                        </p:tgtEl>
                                        <p:attrNameLst>
                                          <p:attrName>ppt_y</p:attrName>
                                        </p:attrNameLst>
                                      </p:cBhvr>
                                      <p:tavLst>
                                        <p:tav tm="0">
                                          <p:val>
                                            <p:strVal val="1+#ppt_h/2"/>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1+#ppt_w/2"/>
                                          </p:val>
                                        </p:tav>
                                        <p:tav tm="100000">
                                          <p:val>
                                            <p:strVal val="#ppt_x"/>
                                          </p:val>
                                        </p:tav>
                                      </p:tavLst>
                                    </p:anim>
                                    <p:anim calcmode="lin" valueType="num">
                                      <p:cBhvr additive="base">
                                        <p:cTn id="106" dur="500" fill="hold"/>
                                        <p:tgtEl>
                                          <p:spTgt spid="36"/>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1+#ppt_w/2"/>
                                          </p:val>
                                        </p:tav>
                                        <p:tav tm="100000">
                                          <p:val>
                                            <p:strVal val="#ppt_x"/>
                                          </p:val>
                                        </p:tav>
                                      </p:tavLst>
                                    </p:anim>
                                    <p:anim calcmode="lin" valueType="num">
                                      <p:cBhvr additive="base">
                                        <p:cTn id="110" dur="500" fill="hold"/>
                                        <p:tgtEl>
                                          <p:spTgt spid="37"/>
                                        </p:tgtEl>
                                        <p:attrNameLst>
                                          <p:attrName>ppt_y</p:attrName>
                                        </p:attrNameLst>
                                      </p:cBhvr>
                                      <p:tavLst>
                                        <p:tav tm="0">
                                          <p:val>
                                            <p:strVal val="#ppt_y"/>
                                          </p:val>
                                        </p:tav>
                                        <p:tav tm="100000">
                                          <p:val>
                                            <p:strVal val="#ppt_y"/>
                                          </p:val>
                                        </p:tav>
                                      </p:tavLst>
                                    </p:anim>
                                  </p:childTnLst>
                                </p:cTn>
                              </p:par>
                            </p:childTnLst>
                          </p:cTn>
                        </p:par>
                        <p:par>
                          <p:cTn id="111" fill="hold">
                            <p:stCondLst>
                              <p:cond delay="7250"/>
                            </p:stCondLst>
                            <p:childTnLst>
                              <p:par>
                                <p:cTn id="112" presetID="53" presetClass="entr" presetSubtype="16" fill="hold" grpId="0" nodeType="after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p:cTn id="114" dur="500" fill="hold"/>
                                        <p:tgtEl>
                                          <p:spTgt spid="38"/>
                                        </p:tgtEl>
                                        <p:attrNameLst>
                                          <p:attrName>ppt_w</p:attrName>
                                        </p:attrNameLst>
                                      </p:cBhvr>
                                      <p:tavLst>
                                        <p:tav tm="0">
                                          <p:val>
                                            <p:fltVal val="0"/>
                                          </p:val>
                                        </p:tav>
                                        <p:tav tm="100000">
                                          <p:val>
                                            <p:strVal val="#ppt_w"/>
                                          </p:val>
                                        </p:tav>
                                      </p:tavLst>
                                    </p:anim>
                                    <p:anim calcmode="lin" valueType="num">
                                      <p:cBhvr>
                                        <p:cTn id="115" dur="500" fill="hold"/>
                                        <p:tgtEl>
                                          <p:spTgt spid="38"/>
                                        </p:tgtEl>
                                        <p:attrNameLst>
                                          <p:attrName>ppt_h</p:attrName>
                                        </p:attrNameLst>
                                      </p:cBhvr>
                                      <p:tavLst>
                                        <p:tav tm="0">
                                          <p:val>
                                            <p:fltVal val="0"/>
                                          </p:val>
                                        </p:tav>
                                        <p:tav tm="100000">
                                          <p:val>
                                            <p:strVal val="#ppt_h"/>
                                          </p:val>
                                        </p:tav>
                                      </p:tavLst>
                                    </p:anim>
                                    <p:animEffect transition="in" filter="fade">
                                      <p:cBhvr>
                                        <p:cTn id="116" dur="500"/>
                                        <p:tgtEl>
                                          <p:spTgt spid="38"/>
                                        </p:tgtEl>
                                      </p:cBhvr>
                                    </p:animEffect>
                                  </p:childTnLst>
                                </p:cTn>
                              </p:par>
                              <p:par>
                                <p:cTn id="117" presetID="2" presetClass="entr" presetSubtype="6"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fill="hold"/>
                                        <p:tgtEl>
                                          <p:spTgt spid="39"/>
                                        </p:tgtEl>
                                        <p:attrNameLst>
                                          <p:attrName>ppt_x</p:attrName>
                                        </p:attrNameLst>
                                      </p:cBhvr>
                                      <p:tavLst>
                                        <p:tav tm="0">
                                          <p:val>
                                            <p:strVal val="1+#ppt_w/2"/>
                                          </p:val>
                                        </p:tav>
                                        <p:tav tm="100000">
                                          <p:val>
                                            <p:strVal val="#ppt_x"/>
                                          </p:val>
                                        </p:tav>
                                      </p:tavLst>
                                    </p:anim>
                                    <p:anim calcmode="lin" valueType="num">
                                      <p:cBhvr additive="base">
                                        <p:cTn id="120" dur="5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500" fill="hold"/>
                                        <p:tgtEl>
                                          <p:spTgt spid="40"/>
                                        </p:tgtEl>
                                        <p:attrNameLst>
                                          <p:attrName>ppt_x</p:attrName>
                                        </p:attrNameLst>
                                      </p:cBhvr>
                                      <p:tavLst>
                                        <p:tav tm="0">
                                          <p:val>
                                            <p:strVal val="1+#ppt_w/2"/>
                                          </p:val>
                                        </p:tav>
                                        <p:tav tm="100000">
                                          <p:val>
                                            <p:strVal val="#ppt_x"/>
                                          </p:val>
                                        </p:tav>
                                      </p:tavLst>
                                    </p:anim>
                                    <p:anim calcmode="lin" valueType="num">
                                      <p:cBhvr additive="base">
                                        <p:cTn id="124" dur="500" fill="hold"/>
                                        <p:tgtEl>
                                          <p:spTgt spid="40"/>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500" fill="hold"/>
                                        <p:tgtEl>
                                          <p:spTgt spid="41"/>
                                        </p:tgtEl>
                                        <p:attrNameLst>
                                          <p:attrName>ppt_x</p:attrName>
                                        </p:attrNameLst>
                                      </p:cBhvr>
                                      <p:tavLst>
                                        <p:tav tm="0">
                                          <p:val>
                                            <p:strVal val="1+#ppt_w/2"/>
                                          </p:val>
                                        </p:tav>
                                        <p:tav tm="100000">
                                          <p:val>
                                            <p:strVal val="#ppt_x"/>
                                          </p:val>
                                        </p:tav>
                                      </p:tavLst>
                                    </p:anim>
                                    <p:anim calcmode="lin" valueType="num">
                                      <p:cBhvr additive="base">
                                        <p:cTn id="12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7" grpId="0" animBg="1"/>
      <p:bldP spid="29" grpId="0"/>
      <p:bldP spid="30" grpId="0"/>
      <p:bldP spid="31" grpId="0" animBg="1"/>
      <p:bldP spid="36" grpId="0"/>
      <p:bldP spid="37" grpId="0"/>
      <p:bldP spid="38" grpId="0" animBg="1"/>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sp>
        <p:nvSpPr>
          <p:cNvPr id="25" name="Freeform 12"/>
          <p:cNvSpPr>
            <a:spLocks/>
          </p:cNvSpPr>
          <p:nvPr/>
        </p:nvSpPr>
        <p:spPr bwMode="auto">
          <a:xfrm>
            <a:off x="3435350" y="2249488"/>
            <a:ext cx="1163638" cy="1238250"/>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zh-CN" altLang="en-US" b="0" kern="0">
              <a:solidFill>
                <a:srgbClr val="009D2D"/>
              </a:solidFill>
              <a:latin typeface="微软雅黑" pitchFamily="34" charset="-122"/>
              <a:ea typeface="微软雅黑" pitchFamily="34" charset="-122"/>
            </a:endParaRPr>
          </a:p>
        </p:txBody>
      </p:sp>
      <p:sp>
        <p:nvSpPr>
          <p:cNvPr id="26" name="Freeform 13"/>
          <p:cNvSpPr>
            <a:spLocks/>
          </p:cNvSpPr>
          <p:nvPr/>
        </p:nvSpPr>
        <p:spPr bwMode="auto">
          <a:xfrm>
            <a:off x="3348038" y="2249488"/>
            <a:ext cx="87312" cy="1238250"/>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27" name="Freeform 14"/>
          <p:cNvSpPr>
            <a:spLocks/>
          </p:cNvSpPr>
          <p:nvPr/>
        </p:nvSpPr>
        <p:spPr bwMode="auto">
          <a:xfrm flipH="1">
            <a:off x="6237288" y="2093913"/>
            <a:ext cx="1282700" cy="1593850"/>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zh-CN" altLang="en-US" b="0" kern="0">
              <a:solidFill>
                <a:srgbClr val="009D2D"/>
              </a:solidFill>
              <a:latin typeface="微软雅黑" pitchFamily="34" charset="-122"/>
              <a:ea typeface="微软雅黑" pitchFamily="34" charset="-122"/>
            </a:endParaRPr>
          </a:p>
        </p:txBody>
      </p:sp>
      <p:sp>
        <p:nvSpPr>
          <p:cNvPr id="28" name="Freeform 15"/>
          <p:cNvSpPr>
            <a:spLocks/>
          </p:cNvSpPr>
          <p:nvPr/>
        </p:nvSpPr>
        <p:spPr bwMode="auto">
          <a:xfrm flipH="1">
            <a:off x="7519988" y="2093913"/>
            <a:ext cx="431800" cy="1593850"/>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29" name="Freeform 18"/>
          <p:cNvSpPr>
            <a:spLocks/>
          </p:cNvSpPr>
          <p:nvPr/>
        </p:nvSpPr>
        <p:spPr bwMode="auto">
          <a:xfrm flipH="1">
            <a:off x="4743450" y="2249488"/>
            <a:ext cx="1163638" cy="1238250"/>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30" name="Freeform 19"/>
          <p:cNvSpPr>
            <a:spLocks/>
          </p:cNvSpPr>
          <p:nvPr/>
        </p:nvSpPr>
        <p:spPr bwMode="auto">
          <a:xfrm flipH="1">
            <a:off x="5862638" y="2239963"/>
            <a:ext cx="87312" cy="1238250"/>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31" name="Rectangle 20"/>
          <p:cNvSpPr>
            <a:spLocks noChangeArrowheads="1"/>
          </p:cNvSpPr>
          <p:nvPr/>
        </p:nvSpPr>
        <p:spPr bwMode="auto">
          <a:xfrm>
            <a:off x="1500188" y="719138"/>
            <a:ext cx="21812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lnSpc>
                <a:spcPct val="120000"/>
              </a:lnSpc>
              <a:spcBef>
                <a:spcPts val="0"/>
              </a:spcBef>
              <a:spcAft>
                <a:spcPts val="0"/>
              </a:spcAft>
              <a:defRPr/>
            </a:pPr>
            <a:r>
              <a:rPr lang="zh-CN" altLang="en-US" sz="1600" b="0" kern="0" dirty="0">
                <a:solidFill>
                  <a:sysClr val="windowText" lastClr="000000">
                    <a:lumMod val="50000"/>
                    <a:lumOff val="50000"/>
                  </a:sysClr>
                </a:solidFill>
                <a:latin typeface="微软雅黑" pitchFamily="34" charset="-122"/>
                <a:ea typeface="微软雅黑" pitchFamily="34" charset="-122"/>
              </a:rPr>
              <a:t>单击添加文字</a:t>
            </a:r>
            <a:endParaRPr lang="zh-CN" altLang="en-US" sz="1200" b="0" kern="0" dirty="0">
              <a:solidFill>
                <a:sysClr val="windowText" lastClr="000000">
                  <a:lumMod val="50000"/>
                  <a:lumOff val="50000"/>
                </a:sysClr>
              </a:solidFill>
              <a:latin typeface="微软雅黑" pitchFamily="34" charset="-122"/>
              <a:ea typeface="微软雅黑" pitchFamily="34" charset="-122"/>
            </a:endParaRP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p:txBody>
      </p:sp>
      <p:sp>
        <p:nvSpPr>
          <p:cNvPr id="32" name="Rectangle 22"/>
          <p:cNvSpPr>
            <a:spLocks noChangeArrowheads="1"/>
          </p:cNvSpPr>
          <p:nvPr/>
        </p:nvSpPr>
        <p:spPr bwMode="auto">
          <a:xfrm>
            <a:off x="4716463" y="719138"/>
            <a:ext cx="21812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lnSpc>
                <a:spcPct val="120000"/>
              </a:lnSpc>
              <a:spcBef>
                <a:spcPts val="0"/>
              </a:spcBef>
              <a:spcAft>
                <a:spcPts val="0"/>
              </a:spcAft>
              <a:defRPr/>
            </a:pPr>
            <a:r>
              <a:rPr lang="zh-CN" altLang="en-US" sz="1600" b="0" kern="0" dirty="0">
                <a:solidFill>
                  <a:sysClr val="windowText" lastClr="000000">
                    <a:lumMod val="50000"/>
                    <a:lumOff val="50000"/>
                  </a:sysClr>
                </a:solidFill>
                <a:latin typeface="微软雅黑" pitchFamily="34" charset="-122"/>
                <a:ea typeface="微软雅黑" pitchFamily="34" charset="-122"/>
              </a:rPr>
              <a:t>单击添加文字</a:t>
            </a:r>
            <a:endParaRPr lang="zh-CN" altLang="en-US" sz="1200" b="0" kern="0" dirty="0">
              <a:solidFill>
                <a:sysClr val="windowText" lastClr="000000">
                  <a:lumMod val="50000"/>
                  <a:lumOff val="50000"/>
                </a:sysClr>
              </a:solidFill>
              <a:latin typeface="微软雅黑" pitchFamily="34" charset="-122"/>
              <a:ea typeface="微软雅黑" pitchFamily="34" charset="-122"/>
            </a:endParaRP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p:txBody>
      </p:sp>
      <p:sp>
        <p:nvSpPr>
          <p:cNvPr id="33" name="Line 23"/>
          <p:cNvSpPr>
            <a:spLocks noChangeShapeType="1"/>
          </p:cNvSpPr>
          <p:nvPr/>
        </p:nvSpPr>
        <p:spPr bwMode="auto">
          <a:xfrm flipV="1">
            <a:off x="4732338" y="839788"/>
            <a:ext cx="0" cy="1368425"/>
          </a:xfrm>
          <a:prstGeom prst="line">
            <a:avLst/>
          </a:prstGeom>
          <a:noFill/>
          <a:ln w="12700">
            <a:solidFill>
              <a:sysClr val="window" lastClr="FFFFFF">
                <a:lumMod val="65000"/>
              </a:sysClr>
            </a:solidFill>
            <a:round/>
            <a:headEnd/>
            <a:tailEnd type="triangle"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34" name="Rectangle 28"/>
          <p:cNvSpPr>
            <a:spLocks noChangeArrowheads="1"/>
          </p:cNvSpPr>
          <p:nvPr/>
        </p:nvSpPr>
        <p:spPr bwMode="auto">
          <a:xfrm>
            <a:off x="3351213" y="4144963"/>
            <a:ext cx="21812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lnSpc>
                <a:spcPct val="120000"/>
              </a:lnSpc>
              <a:spcBef>
                <a:spcPts val="0"/>
              </a:spcBef>
              <a:spcAft>
                <a:spcPts val="0"/>
              </a:spcAft>
              <a:defRPr/>
            </a:pPr>
            <a:r>
              <a:rPr lang="zh-CN" altLang="en-US" sz="1600" b="0" kern="0" dirty="0">
                <a:solidFill>
                  <a:sysClr val="windowText" lastClr="000000">
                    <a:lumMod val="50000"/>
                    <a:lumOff val="50000"/>
                  </a:sysClr>
                </a:solidFill>
                <a:latin typeface="微软雅黑" pitchFamily="34" charset="-122"/>
                <a:ea typeface="微软雅黑" pitchFamily="34" charset="-122"/>
              </a:rPr>
              <a:t>单击添加文字</a:t>
            </a:r>
            <a:endParaRPr lang="zh-CN" altLang="en-US" sz="1200" b="0" kern="0" dirty="0">
              <a:solidFill>
                <a:sysClr val="windowText" lastClr="000000">
                  <a:lumMod val="50000"/>
                  <a:lumOff val="50000"/>
                </a:sysClr>
              </a:solidFill>
              <a:latin typeface="微软雅黑" pitchFamily="34" charset="-122"/>
              <a:ea typeface="微软雅黑" pitchFamily="34" charset="-122"/>
            </a:endParaRP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p:txBody>
      </p:sp>
      <p:sp>
        <p:nvSpPr>
          <p:cNvPr id="35" name="Line 29"/>
          <p:cNvSpPr>
            <a:spLocks noChangeShapeType="1"/>
          </p:cNvSpPr>
          <p:nvPr/>
        </p:nvSpPr>
        <p:spPr bwMode="auto">
          <a:xfrm flipV="1">
            <a:off x="3362325" y="3478213"/>
            <a:ext cx="0" cy="1533525"/>
          </a:xfrm>
          <a:prstGeom prst="line">
            <a:avLst/>
          </a:prstGeom>
          <a:noFill/>
          <a:ln w="12700">
            <a:solidFill>
              <a:sysClr val="window" lastClr="FFFFFF">
                <a:lumMod val="65000"/>
              </a:sysClr>
            </a:solidFill>
            <a:round/>
            <a:headEnd type="triangle" w="med" len="me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36" name="Rectangle 30"/>
          <p:cNvSpPr>
            <a:spLocks noChangeArrowheads="1"/>
          </p:cNvSpPr>
          <p:nvPr/>
        </p:nvSpPr>
        <p:spPr bwMode="auto">
          <a:xfrm>
            <a:off x="6227763" y="4144963"/>
            <a:ext cx="21812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lnSpc>
                <a:spcPct val="120000"/>
              </a:lnSpc>
              <a:spcBef>
                <a:spcPts val="0"/>
              </a:spcBef>
              <a:spcAft>
                <a:spcPts val="0"/>
              </a:spcAft>
              <a:defRPr/>
            </a:pPr>
            <a:r>
              <a:rPr lang="zh-CN" altLang="en-US" sz="1600" b="0" kern="0" dirty="0">
                <a:solidFill>
                  <a:sysClr val="windowText" lastClr="000000">
                    <a:lumMod val="50000"/>
                    <a:lumOff val="50000"/>
                  </a:sysClr>
                </a:solidFill>
                <a:latin typeface="微软雅黑" pitchFamily="34" charset="-122"/>
                <a:ea typeface="微软雅黑" pitchFamily="34" charset="-122"/>
              </a:rPr>
              <a:t>单击添加文字</a:t>
            </a:r>
            <a:endParaRPr lang="zh-CN" altLang="en-US" sz="1200" b="0" kern="0" dirty="0">
              <a:solidFill>
                <a:sysClr val="windowText" lastClr="000000">
                  <a:lumMod val="50000"/>
                  <a:lumOff val="50000"/>
                </a:sysClr>
              </a:solidFill>
              <a:latin typeface="微软雅黑" pitchFamily="34" charset="-122"/>
              <a:ea typeface="微软雅黑" pitchFamily="34" charset="-122"/>
            </a:endParaRP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a:p>
            <a:pPr fontAlgn="auto">
              <a:lnSpc>
                <a:spcPct val="120000"/>
              </a:lnSpc>
              <a:spcBef>
                <a:spcPts val="0"/>
              </a:spcBef>
              <a:spcAft>
                <a:spcPts val="0"/>
              </a:spcAft>
              <a:defRPr/>
            </a:pPr>
            <a:r>
              <a:rPr lang="zh-CN" altLang="en-US" sz="1200" b="0" kern="0" dirty="0">
                <a:solidFill>
                  <a:sysClr val="windowText" lastClr="000000">
                    <a:lumMod val="50000"/>
                    <a:lumOff val="50000"/>
                  </a:sysClr>
                </a:solidFill>
                <a:latin typeface="微软雅黑" pitchFamily="34" charset="-122"/>
                <a:ea typeface="微软雅黑" pitchFamily="34" charset="-122"/>
              </a:rPr>
              <a:t>单击此处添加文字</a:t>
            </a:r>
          </a:p>
        </p:txBody>
      </p:sp>
      <p:sp>
        <p:nvSpPr>
          <p:cNvPr id="37" name="Line 31"/>
          <p:cNvSpPr>
            <a:spLocks noChangeShapeType="1"/>
          </p:cNvSpPr>
          <p:nvPr/>
        </p:nvSpPr>
        <p:spPr bwMode="auto">
          <a:xfrm flipV="1">
            <a:off x="6237288" y="3605213"/>
            <a:ext cx="0" cy="1406525"/>
          </a:xfrm>
          <a:prstGeom prst="line">
            <a:avLst/>
          </a:prstGeom>
          <a:noFill/>
          <a:ln w="12700">
            <a:solidFill>
              <a:sysClr val="window" lastClr="FFFFFF">
                <a:lumMod val="65000"/>
              </a:sysClr>
            </a:solidFill>
            <a:round/>
            <a:headEnd type="triangle" w="med" len="me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38" name="Freeform 32"/>
          <p:cNvSpPr>
            <a:spLocks/>
          </p:cNvSpPr>
          <p:nvPr/>
        </p:nvSpPr>
        <p:spPr bwMode="auto">
          <a:xfrm>
            <a:off x="3433763" y="3619500"/>
            <a:ext cx="26987" cy="3175"/>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39" name="WordArt 35"/>
          <p:cNvSpPr>
            <a:spLocks noChangeArrowheads="1" noChangeShapeType="1" noTextEdit="1"/>
          </p:cNvSpPr>
          <p:nvPr/>
        </p:nvSpPr>
        <p:spPr bwMode="auto">
          <a:xfrm>
            <a:off x="3532188" y="3111500"/>
            <a:ext cx="200025" cy="320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349BFF"/>
                </a:solidFill>
                <a:latin typeface="微软雅黑"/>
                <a:ea typeface="微软雅黑"/>
              </a:rPr>
              <a:t>2</a:t>
            </a:r>
            <a:endParaRPr lang="zh-CN" altLang="en-US" sz="3600" kern="10">
              <a:solidFill>
                <a:srgbClr val="349BFF"/>
              </a:solidFill>
              <a:latin typeface="微软雅黑"/>
              <a:ea typeface="微软雅黑"/>
            </a:endParaRPr>
          </a:p>
        </p:txBody>
      </p:sp>
      <p:sp>
        <p:nvSpPr>
          <p:cNvPr id="40" name="WordArt 36"/>
          <p:cNvSpPr>
            <a:spLocks noChangeArrowheads="1" noChangeShapeType="1" noTextEdit="1"/>
          </p:cNvSpPr>
          <p:nvPr/>
        </p:nvSpPr>
        <p:spPr bwMode="auto">
          <a:xfrm>
            <a:off x="4833938" y="3111500"/>
            <a:ext cx="200025" cy="320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349BFF"/>
                </a:solidFill>
                <a:latin typeface="微软雅黑"/>
                <a:ea typeface="微软雅黑"/>
              </a:rPr>
              <a:t>3</a:t>
            </a:r>
            <a:endParaRPr lang="zh-CN" altLang="en-US" sz="3600" kern="10">
              <a:solidFill>
                <a:srgbClr val="349BFF"/>
              </a:solidFill>
              <a:latin typeface="微软雅黑"/>
              <a:ea typeface="微软雅黑"/>
            </a:endParaRPr>
          </a:p>
        </p:txBody>
      </p:sp>
      <p:sp>
        <p:nvSpPr>
          <p:cNvPr id="44" name="WordArt 38"/>
          <p:cNvSpPr>
            <a:spLocks noChangeArrowheads="1" noChangeShapeType="1" noTextEdit="1"/>
          </p:cNvSpPr>
          <p:nvPr/>
        </p:nvSpPr>
        <p:spPr bwMode="auto">
          <a:xfrm>
            <a:off x="6346825" y="3192463"/>
            <a:ext cx="209550" cy="3222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rgbClr val="349BFF"/>
                </a:solidFill>
                <a:latin typeface="微软雅黑"/>
                <a:ea typeface="微软雅黑"/>
              </a:rPr>
              <a:t>4</a:t>
            </a:r>
            <a:endParaRPr lang="zh-CN" altLang="en-US" sz="3600" kern="10">
              <a:solidFill>
                <a:srgbClr val="349BFF"/>
              </a:solidFill>
              <a:latin typeface="微软雅黑"/>
              <a:ea typeface="微软雅黑"/>
            </a:endParaRPr>
          </a:p>
        </p:txBody>
      </p:sp>
      <p:grpSp>
        <p:nvGrpSpPr>
          <p:cNvPr id="45" name="组合 44"/>
          <p:cNvGrpSpPr>
            <a:grpSpLocks/>
          </p:cNvGrpSpPr>
          <p:nvPr/>
        </p:nvGrpSpPr>
        <p:grpSpPr bwMode="auto">
          <a:xfrm>
            <a:off x="1417638" y="827088"/>
            <a:ext cx="1714500" cy="3354387"/>
            <a:chOff x="1197926" y="1154266"/>
            <a:chExt cx="1878350" cy="3675030"/>
          </a:xfrm>
        </p:grpSpPr>
        <p:sp>
          <p:nvSpPr>
            <p:cNvPr id="46" name="Freeform 8"/>
            <p:cNvSpPr>
              <a:spLocks/>
            </p:cNvSpPr>
            <p:nvPr/>
          </p:nvSpPr>
          <p:spPr bwMode="auto">
            <a:xfrm>
              <a:off x="1672731" y="2540446"/>
              <a:ext cx="1403545" cy="1746205"/>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ln/>
            <a:extLst/>
          </p:spPr>
          <p:style>
            <a:lnRef idx="1">
              <a:schemeClr val="accent1"/>
            </a:lnRef>
            <a:fillRef idx="3">
              <a:schemeClr val="accent1"/>
            </a:fillRef>
            <a:effectRef idx="2">
              <a:schemeClr val="accent1"/>
            </a:effectRef>
            <a:fontRef idx="minor">
              <a:schemeClr val="lt1"/>
            </a:fontRef>
          </p:style>
          <p:txBody>
            <a:bodyPr anchor="ctr"/>
            <a:lstStyle/>
            <a:p>
              <a:pPr fontAlgn="auto">
                <a:lnSpc>
                  <a:spcPct val="120000"/>
                </a:lnSpc>
                <a:spcBef>
                  <a:spcPts val="0"/>
                </a:spcBef>
                <a:spcAft>
                  <a:spcPts val="0"/>
                </a:spcAft>
                <a:defRPr/>
              </a:pPr>
              <a:endParaRPr lang="zh-CN" altLang="en-US" sz="1200" b="0" kern="0">
                <a:solidFill>
                  <a:srgbClr val="F9F9F9"/>
                </a:solidFill>
                <a:latin typeface="微软雅黑" pitchFamily="34" charset="-122"/>
                <a:ea typeface="微软雅黑" pitchFamily="34" charset="-122"/>
              </a:endParaRPr>
            </a:p>
          </p:txBody>
        </p:sp>
        <p:sp>
          <p:nvSpPr>
            <p:cNvPr id="47" name="Freeform 9"/>
            <p:cNvSpPr>
              <a:spLocks/>
            </p:cNvSpPr>
            <p:nvPr/>
          </p:nvSpPr>
          <p:spPr bwMode="auto">
            <a:xfrm>
              <a:off x="1197926" y="2540446"/>
              <a:ext cx="474805" cy="1746205"/>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ln/>
            <a:extLst/>
          </p:spPr>
          <p:style>
            <a:lnRef idx="1">
              <a:schemeClr val="accent2"/>
            </a:lnRef>
            <a:fillRef idx="3">
              <a:schemeClr val="accent2"/>
            </a:fillRef>
            <a:effectRef idx="2">
              <a:schemeClr val="accent2"/>
            </a:effectRef>
            <a:fontRef idx="minor">
              <a:schemeClr val="lt1"/>
            </a:fontRef>
          </p:style>
          <p:txBody>
            <a:bodyPr anchor="ctr"/>
            <a:lstStyle/>
            <a:p>
              <a:pPr fontAlgn="auto">
                <a:lnSpc>
                  <a:spcPct val="120000"/>
                </a:lnSpc>
                <a:spcBef>
                  <a:spcPts val="0"/>
                </a:spcBef>
                <a:spcAft>
                  <a:spcPts val="0"/>
                </a:spcAft>
                <a:defRPr/>
              </a:pPr>
              <a:endParaRPr lang="zh-CN" altLang="en-US" sz="1200" b="0" kern="0">
                <a:solidFill>
                  <a:srgbClr val="F9F9F9"/>
                </a:solidFill>
                <a:latin typeface="微软雅黑" pitchFamily="34" charset="-122"/>
                <a:ea typeface="微软雅黑" pitchFamily="34" charset="-122"/>
              </a:endParaRPr>
            </a:p>
          </p:txBody>
        </p:sp>
        <p:sp>
          <p:nvSpPr>
            <p:cNvPr id="48" name="Line 21"/>
            <p:cNvSpPr>
              <a:spLocks noChangeShapeType="1"/>
            </p:cNvSpPr>
            <p:nvPr/>
          </p:nvSpPr>
          <p:spPr bwMode="auto">
            <a:xfrm flipV="1">
              <a:off x="1227492" y="1154266"/>
              <a:ext cx="0" cy="1497492"/>
            </a:xfrm>
            <a:prstGeom prst="line">
              <a:avLst/>
            </a:prstGeom>
            <a:gradFill>
              <a:gsLst>
                <a:gs pos="0">
                  <a:srgbClr val="2676FF">
                    <a:lumMod val="40000"/>
                    <a:lumOff val="60000"/>
                  </a:srgbClr>
                </a:gs>
                <a:gs pos="50000">
                  <a:srgbClr val="2676FF"/>
                </a:gs>
                <a:gs pos="100000">
                  <a:srgbClr val="2676FF">
                    <a:lumMod val="75000"/>
                  </a:srgbClr>
                </a:gs>
              </a:gsLst>
              <a:lin ang="5400000" scaled="0"/>
            </a:gradFill>
            <a:ln w="9525" cap="rnd">
              <a:solidFill>
                <a:sysClr val="window" lastClr="FFFFFF">
                  <a:lumMod val="65000"/>
                </a:sysClr>
              </a:solidFill>
              <a:prstDash val="solid"/>
              <a:round/>
              <a:headEnd type="none" w="med" len="med"/>
              <a:tailEnd type="triangle" w="med" len="med"/>
            </a:ln>
            <a:extLst/>
          </p:spPr>
          <p:txBody>
            <a:bodyPr anchor="ctr"/>
            <a:lstStyle/>
            <a:p>
              <a:pPr algn="ctr">
                <a:defRPr/>
              </a:pPr>
              <a:endParaRPr lang="zh-CN" altLang="en-US" sz="2000" b="0" kern="0">
                <a:solidFill>
                  <a:sysClr val="window" lastClr="FFFFFF"/>
                </a:solidFill>
                <a:latin typeface="微软雅黑" pitchFamily="34" charset="-122"/>
                <a:ea typeface="微软雅黑" pitchFamily="34" charset="-122"/>
              </a:endParaRPr>
            </a:p>
          </p:txBody>
        </p:sp>
        <p:sp>
          <p:nvSpPr>
            <p:cNvPr id="49" name="WordArt 33"/>
            <p:cNvSpPr>
              <a:spLocks noChangeArrowheads="1" noChangeShapeType="1" noTextEdit="1"/>
            </p:cNvSpPr>
            <p:nvPr/>
          </p:nvSpPr>
          <p:spPr bwMode="auto">
            <a:xfrm>
              <a:off x="1839695" y="3768355"/>
              <a:ext cx="172183" cy="351328"/>
            </a:xfrm>
            <a:prstGeom prst="rect">
              <a:avLst/>
            </a:prstGeom>
            <a:noFill/>
            <a:ln w="9525" cap="rnd">
              <a:noFill/>
              <a:prstDash val="solid"/>
              <a:round/>
              <a:headEnd/>
              <a:tailEnd/>
            </a:ln>
            <a:extLst/>
          </p:spPr>
          <p:txBody>
            <a:bodyPr anchor="ctr"/>
            <a:lstStyle/>
            <a:p>
              <a:pPr algn="ctr">
                <a:defRPr/>
              </a:pPr>
              <a:r>
                <a:rPr lang="en-US" altLang="zh-CN" sz="3600" b="0" kern="0" dirty="0">
                  <a:solidFill>
                    <a:sysClr val="window" lastClr="FFFFFF"/>
                  </a:solidFill>
                  <a:latin typeface="微软雅黑" pitchFamily="34" charset="-122"/>
                  <a:ea typeface="微软雅黑" pitchFamily="34" charset="-122"/>
                </a:rPr>
                <a:t> </a:t>
              </a:r>
              <a:endParaRPr lang="zh-CN" altLang="en-US" sz="3600" b="0" kern="0">
                <a:solidFill>
                  <a:sysClr val="window" lastClr="FFFFFF"/>
                </a:solidFill>
                <a:latin typeface="微软雅黑" pitchFamily="34" charset="-122"/>
                <a:ea typeface="微软雅黑" pitchFamily="34" charset="-122"/>
              </a:endParaRPr>
            </a:p>
          </p:txBody>
        </p:sp>
        <p:sp>
          <p:nvSpPr>
            <p:cNvPr id="50" name="Freeform 39"/>
            <p:cNvSpPr>
              <a:spLocks/>
            </p:cNvSpPr>
            <p:nvPr/>
          </p:nvSpPr>
          <p:spPr bwMode="auto">
            <a:xfrm>
              <a:off x="2895398" y="4827557"/>
              <a:ext cx="29566" cy="1739"/>
            </a:xfrm>
            <a:custGeom>
              <a:avLst/>
              <a:gdLst>
                <a:gd name="T0" fmla="*/ 47254914 w 12"/>
                <a:gd name="T1" fmla="*/ 0 h 1587"/>
                <a:gd name="T2" fmla="*/ 0 w 12"/>
                <a:gd name="T3" fmla="*/ 0 h 1587"/>
                <a:gd name="T4" fmla="*/ 47254914 w 12"/>
                <a:gd name="T5" fmla="*/ 0 h 1587"/>
                <a:gd name="T6" fmla="*/ 47254914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gradFill>
              <a:gsLst>
                <a:gs pos="0">
                  <a:srgbClr val="2676FF">
                    <a:lumMod val="40000"/>
                    <a:lumOff val="60000"/>
                  </a:srgbClr>
                </a:gs>
                <a:gs pos="50000">
                  <a:srgbClr val="2676FF"/>
                </a:gs>
                <a:gs pos="100000">
                  <a:srgbClr val="2676FF">
                    <a:lumMod val="75000"/>
                  </a:srgbClr>
                </a:gs>
              </a:gsLst>
              <a:lin ang="5400000" scaled="0"/>
            </a:gradFill>
            <a:ln w="9525" cap="rnd">
              <a:solidFill>
                <a:srgbClr val="2676FF">
                  <a:lumMod val="40000"/>
                  <a:lumOff val="60000"/>
                </a:srgbClr>
              </a:solidFill>
              <a:prstDash val="solid"/>
              <a:round/>
              <a:headEnd/>
              <a:tailEnd/>
            </a:ln>
            <a:extLst/>
          </p:spPr>
          <p:txBody>
            <a:bodyPr anchor="ctr"/>
            <a:lstStyle/>
            <a:p>
              <a:pPr algn="ctr">
                <a:defRPr/>
              </a:pPr>
              <a:endParaRPr lang="zh-CN" altLang="en-US" sz="2000" b="0" kern="0">
                <a:solidFill>
                  <a:sysClr val="window" lastClr="FFFFFF"/>
                </a:solidFill>
                <a:latin typeface="微软雅黑" pitchFamily="34" charset="-122"/>
                <a:ea typeface="微软雅黑" pitchFamily="34" charset="-122"/>
              </a:endParaRPr>
            </a:p>
          </p:txBody>
        </p:sp>
      </p:grpSp>
      <p:sp>
        <p:nvSpPr>
          <p:cNvPr id="41" name="WordArt 35"/>
          <p:cNvSpPr>
            <a:spLocks noChangeArrowheads="1" noChangeShapeType="1" noTextEdit="1"/>
          </p:cNvSpPr>
          <p:nvPr/>
        </p:nvSpPr>
        <p:spPr bwMode="auto">
          <a:xfrm>
            <a:off x="2003425" y="3224213"/>
            <a:ext cx="200025" cy="320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tLang="zh-CN" sz="3600" kern="10">
                <a:solidFill>
                  <a:schemeClr val="bg1"/>
                </a:solidFill>
                <a:latin typeface="微软雅黑"/>
                <a:ea typeface="微软雅黑"/>
              </a:rPr>
              <a:t>1</a:t>
            </a:r>
            <a:endParaRPr lang="zh-CN" altLang="en-US" sz="3600" kern="10">
              <a:solidFill>
                <a:schemeClr val="bg1"/>
              </a:solidFill>
              <a:latin typeface="微软雅黑"/>
              <a:ea typeface="微软雅黑"/>
            </a:endParaRPr>
          </a:p>
        </p:txBody>
      </p:sp>
    </p:spTree>
    <p:extLst>
      <p:ext uri="{BB962C8B-B14F-4D97-AF65-F5344CB8AC3E}">
        <p14:creationId xmlns:p14="http://schemas.microsoft.com/office/powerpoint/2010/main" val="2285986158"/>
      </p:ext>
    </p:extLst>
  </p:cSld>
  <p:clrMapOvr>
    <a:masterClrMapping/>
  </p:clrMapOvr>
  <p:transition spd="med"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4"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300" fill="hold"/>
                                        <p:tgtEl>
                                          <p:spTgt spid="45"/>
                                        </p:tgtEl>
                                        <p:attrNameLst>
                                          <p:attrName>ppt_x</p:attrName>
                                        </p:attrNameLst>
                                      </p:cBhvr>
                                      <p:tavLst>
                                        <p:tav tm="0">
                                          <p:val>
                                            <p:strVal val="#ppt_x"/>
                                          </p:val>
                                        </p:tav>
                                        <p:tav tm="100000">
                                          <p:val>
                                            <p:strVal val="#ppt_x"/>
                                          </p:val>
                                        </p:tav>
                                      </p:tavLst>
                                    </p:anim>
                                    <p:anim calcmode="lin" valueType="num">
                                      <p:cBhvr additive="base">
                                        <p:cTn id="13" dur="300" fill="hold"/>
                                        <p:tgtEl>
                                          <p:spTgt spid="45"/>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300"/>
                                        <p:tgtEl>
                                          <p:spTgt spid="41"/>
                                        </p:tgtEl>
                                      </p:cBhvr>
                                    </p:animEffect>
                                    <p:anim calcmode="lin" valueType="num">
                                      <p:cBhvr>
                                        <p:cTn id="17" dur="300" fill="hold"/>
                                        <p:tgtEl>
                                          <p:spTgt spid="41"/>
                                        </p:tgtEl>
                                        <p:attrNameLst>
                                          <p:attrName>ppt_x</p:attrName>
                                        </p:attrNameLst>
                                      </p:cBhvr>
                                      <p:tavLst>
                                        <p:tav tm="0">
                                          <p:val>
                                            <p:strVal val="#ppt_x"/>
                                          </p:val>
                                        </p:tav>
                                        <p:tav tm="100000">
                                          <p:val>
                                            <p:strVal val="#ppt_x"/>
                                          </p:val>
                                        </p:tav>
                                      </p:tavLst>
                                    </p:anim>
                                    <p:anim calcmode="lin" valueType="num">
                                      <p:cBhvr>
                                        <p:cTn id="18" dur="300" fill="hold"/>
                                        <p:tgtEl>
                                          <p:spTgt spid="41"/>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6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300" fill="hold"/>
                                        <p:tgtEl>
                                          <p:spTgt spid="31"/>
                                        </p:tgtEl>
                                        <p:attrNameLst>
                                          <p:attrName>ppt_x</p:attrName>
                                        </p:attrNameLst>
                                      </p:cBhvr>
                                      <p:tavLst>
                                        <p:tav tm="0">
                                          <p:val>
                                            <p:strVal val="#ppt_x"/>
                                          </p:val>
                                        </p:tav>
                                        <p:tav tm="100000">
                                          <p:val>
                                            <p:strVal val="#ppt_x"/>
                                          </p:val>
                                        </p:tav>
                                      </p:tavLst>
                                    </p:anim>
                                    <p:anim calcmode="lin" valueType="num">
                                      <p:cBhvr additive="base">
                                        <p:cTn id="23" dur="300" fill="hold"/>
                                        <p:tgtEl>
                                          <p:spTgt spid="3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9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300"/>
                                        <p:tgtEl>
                                          <p:spTgt spid="25"/>
                                        </p:tgtEl>
                                      </p:cBhvr>
                                    </p:animEffect>
                                    <p:anim calcmode="lin" valueType="num">
                                      <p:cBhvr>
                                        <p:cTn id="28" dur="300" fill="hold"/>
                                        <p:tgtEl>
                                          <p:spTgt spid="25"/>
                                        </p:tgtEl>
                                        <p:attrNameLst>
                                          <p:attrName>ppt_x</p:attrName>
                                        </p:attrNameLst>
                                      </p:cBhvr>
                                      <p:tavLst>
                                        <p:tav tm="0">
                                          <p:val>
                                            <p:strVal val="#ppt_x"/>
                                          </p:val>
                                        </p:tav>
                                        <p:tav tm="100000">
                                          <p:val>
                                            <p:strVal val="#ppt_x"/>
                                          </p:val>
                                        </p:tav>
                                      </p:tavLst>
                                    </p:anim>
                                    <p:anim calcmode="lin" valueType="num">
                                      <p:cBhvr>
                                        <p:cTn id="29" dur="3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300"/>
                                        <p:tgtEl>
                                          <p:spTgt spid="26"/>
                                        </p:tgtEl>
                                      </p:cBhvr>
                                    </p:animEffect>
                                    <p:anim calcmode="lin" valueType="num">
                                      <p:cBhvr>
                                        <p:cTn id="33" dur="300" fill="hold"/>
                                        <p:tgtEl>
                                          <p:spTgt spid="26"/>
                                        </p:tgtEl>
                                        <p:attrNameLst>
                                          <p:attrName>ppt_x</p:attrName>
                                        </p:attrNameLst>
                                      </p:cBhvr>
                                      <p:tavLst>
                                        <p:tav tm="0">
                                          <p:val>
                                            <p:strVal val="#ppt_x"/>
                                          </p:val>
                                        </p:tav>
                                        <p:tav tm="100000">
                                          <p:val>
                                            <p:strVal val="#ppt_x"/>
                                          </p:val>
                                        </p:tav>
                                      </p:tavLst>
                                    </p:anim>
                                    <p:anim calcmode="lin" valueType="num">
                                      <p:cBhvr>
                                        <p:cTn id="34" dur="3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300"/>
                                        <p:tgtEl>
                                          <p:spTgt spid="35"/>
                                        </p:tgtEl>
                                      </p:cBhvr>
                                    </p:animEffect>
                                    <p:anim calcmode="lin" valueType="num">
                                      <p:cBhvr>
                                        <p:cTn id="38" dur="300" fill="hold"/>
                                        <p:tgtEl>
                                          <p:spTgt spid="35"/>
                                        </p:tgtEl>
                                        <p:attrNameLst>
                                          <p:attrName>ppt_x</p:attrName>
                                        </p:attrNameLst>
                                      </p:cBhvr>
                                      <p:tavLst>
                                        <p:tav tm="0">
                                          <p:val>
                                            <p:strVal val="#ppt_x"/>
                                          </p:val>
                                        </p:tav>
                                        <p:tav tm="100000">
                                          <p:val>
                                            <p:strVal val="#ppt_x"/>
                                          </p:val>
                                        </p:tav>
                                      </p:tavLst>
                                    </p:anim>
                                    <p:anim calcmode="lin" valueType="num">
                                      <p:cBhvr>
                                        <p:cTn id="39" dur="300" fill="hold"/>
                                        <p:tgtEl>
                                          <p:spTgt spid="3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300"/>
                                        <p:tgtEl>
                                          <p:spTgt spid="38"/>
                                        </p:tgtEl>
                                      </p:cBhvr>
                                    </p:animEffect>
                                    <p:anim calcmode="lin" valueType="num">
                                      <p:cBhvr>
                                        <p:cTn id="43" dur="300" fill="hold"/>
                                        <p:tgtEl>
                                          <p:spTgt spid="38"/>
                                        </p:tgtEl>
                                        <p:attrNameLst>
                                          <p:attrName>ppt_x</p:attrName>
                                        </p:attrNameLst>
                                      </p:cBhvr>
                                      <p:tavLst>
                                        <p:tav tm="0">
                                          <p:val>
                                            <p:strVal val="#ppt_x"/>
                                          </p:val>
                                        </p:tav>
                                        <p:tav tm="100000">
                                          <p:val>
                                            <p:strVal val="#ppt_x"/>
                                          </p:val>
                                        </p:tav>
                                      </p:tavLst>
                                    </p:anim>
                                    <p:anim calcmode="lin" valueType="num">
                                      <p:cBhvr>
                                        <p:cTn id="44" dur="300" fill="hold"/>
                                        <p:tgtEl>
                                          <p:spTgt spid="3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300"/>
                                        <p:tgtEl>
                                          <p:spTgt spid="39"/>
                                        </p:tgtEl>
                                      </p:cBhvr>
                                    </p:animEffect>
                                    <p:anim calcmode="lin" valueType="num">
                                      <p:cBhvr>
                                        <p:cTn id="48" dur="300" fill="hold"/>
                                        <p:tgtEl>
                                          <p:spTgt spid="39"/>
                                        </p:tgtEl>
                                        <p:attrNameLst>
                                          <p:attrName>ppt_x</p:attrName>
                                        </p:attrNameLst>
                                      </p:cBhvr>
                                      <p:tavLst>
                                        <p:tav tm="0">
                                          <p:val>
                                            <p:strVal val="#ppt_x"/>
                                          </p:val>
                                        </p:tav>
                                        <p:tav tm="100000">
                                          <p:val>
                                            <p:strVal val="#ppt_x"/>
                                          </p:val>
                                        </p:tav>
                                      </p:tavLst>
                                    </p:anim>
                                    <p:anim calcmode="lin" valueType="num">
                                      <p:cBhvr>
                                        <p:cTn id="49" dur="300" fill="hold"/>
                                        <p:tgtEl>
                                          <p:spTgt spid="39"/>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12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300"/>
                                        <p:tgtEl>
                                          <p:spTgt spid="34"/>
                                        </p:tgtEl>
                                      </p:cBhvr>
                                    </p:animEffect>
                                    <p:anim calcmode="lin" valueType="num">
                                      <p:cBhvr>
                                        <p:cTn id="54" dur="300" fill="hold"/>
                                        <p:tgtEl>
                                          <p:spTgt spid="34"/>
                                        </p:tgtEl>
                                        <p:attrNameLst>
                                          <p:attrName>ppt_x</p:attrName>
                                        </p:attrNameLst>
                                      </p:cBhvr>
                                      <p:tavLst>
                                        <p:tav tm="0">
                                          <p:val>
                                            <p:strVal val="#ppt_x"/>
                                          </p:val>
                                        </p:tav>
                                        <p:tav tm="100000">
                                          <p:val>
                                            <p:strVal val="#ppt_x"/>
                                          </p:val>
                                        </p:tav>
                                      </p:tavLst>
                                    </p:anim>
                                    <p:anim calcmode="lin" valueType="num">
                                      <p:cBhvr>
                                        <p:cTn id="55" dur="300" fill="hold"/>
                                        <p:tgtEl>
                                          <p:spTgt spid="34"/>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1500"/>
                            </p:stCondLst>
                            <p:childTnLst>
                              <p:par>
                                <p:cTn id="57" presetID="2" presetClass="entr" presetSubtype="4"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300" fill="hold"/>
                                        <p:tgtEl>
                                          <p:spTgt spid="29"/>
                                        </p:tgtEl>
                                        <p:attrNameLst>
                                          <p:attrName>ppt_x</p:attrName>
                                        </p:attrNameLst>
                                      </p:cBhvr>
                                      <p:tavLst>
                                        <p:tav tm="0">
                                          <p:val>
                                            <p:strVal val="#ppt_x"/>
                                          </p:val>
                                        </p:tav>
                                        <p:tav tm="100000">
                                          <p:val>
                                            <p:strVal val="#ppt_x"/>
                                          </p:val>
                                        </p:tav>
                                      </p:tavLst>
                                    </p:anim>
                                    <p:anim calcmode="lin" valueType="num">
                                      <p:cBhvr additive="base">
                                        <p:cTn id="60" dur="3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300" fill="hold"/>
                                        <p:tgtEl>
                                          <p:spTgt spid="30"/>
                                        </p:tgtEl>
                                        <p:attrNameLst>
                                          <p:attrName>ppt_x</p:attrName>
                                        </p:attrNameLst>
                                      </p:cBhvr>
                                      <p:tavLst>
                                        <p:tav tm="0">
                                          <p:val>
                                            <p:strVal val="#ppt_x"/>
                                          </p:val>
                                        </p:tav>
                                        <p:tav tm="100000">
                                          <p:val>
                                            <p:strVal val="#ppt_x"/>
                                          </p:val>
                                        </p:tav>
                                      </p:tavLst>
                                    </p:anim>
                                    <p:anim calcmode="lin" valueType="num">
                                      <p:cBhvr additive="base">
                                        <p:cTn id="64" dur="3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300" fill="hold"/>
                                        <p:tgtEl>
                                          <p:spTgt spid="33"/>
                                        </p:tgtEl>
                                        <p:attrNameLst>
                                          <p:attrName>ppt_x</p:attrName>
                                        </p:attrNameLst>
                                      </p:cBhvr>
                                      <p:tavLst>
                                        <p:tav tm="0">
                                          <p:val>
                                            <p:strVal val="#ppt_x"/>
                                          </p:val>
                                        </p:tav>
                                        <p:tav tm="100000">
                                          <p:val>
                                            <p:strVal val="#ppt_x"/>
                                          </p:val>
                                        </p:tav>
                                      </p:tavLst>
                                    </p:anim>
                                    <p:anim calcmode="lin" valueType="num">
                                      <p:cBhvr additive="base">
                                        <p:cTn id="68" dur="300" fill="hold"/>
                                        <p:tgtEl>
                                          <p:spTgt spid="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additive="base">
                                        <p:cTn id="71" dur="300" fill="hold"/>
                                        <p:tgtEl>
                                          <p:spTgt spid="40"/>
                                        </p:tgtEl>
                                        <p:attrNameLst>
                                          <p:attrName>ppt_x</p:attrName>
                                        </p:attrNameLst>
                                      </p:cBhvr>
                                      <p:tavLst>
                                        <p:tav tm="0">
                                          <p:val>
                                            <p:strVal val="#ppt_x"/>
                                          </p:val>
                                        </p:tav>
                                        <p:tav tm="100000">
                                          <p:val>
                                            <p:strVal val="#ppt_x"/>
                                          </p:val>
                                        </p:tav>
                                      </p:tavLst>
                                    </p:anim>
                                    <p:anim calcmode="lin" valueType="num">
                                      <p:cBhvr additive="base">
                                        <p:cTn id="72" dur="300" fill="hold"/>
                                        <p:tgtEl>
                                          <p:spTgt spid="4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300" fill="hold"/>
                                        <p:tgtEl>
                                          <p:spTgt spid="32"/>
                                        </p:tgtEl>
                                        <p:attrNameLst>
                                          <p:attrName>ppt_x</p:attrName>
                                        </p:attrNameLst>
                                      </p:cBhvr>
                                      <p:tavLst>
                                        <p:tav tm="0">
                                          <p:val>
                                            <p:strVal val="#ppt_x"/>
                                          </p:val>
                                        </p:tav>
                                        <p:tav tm="100000">
                                          <p:val>
                                            <p:strVal val="#ppt_x"/>
                                          </p:val>
                                        </p:tav>
                                      </p:tavLst>
                                    </p:anim>
                                    <p:anim calcmode="lin" valueType="num">
                                      <p:cBhvr additive="base">
                                        <p:cTn id="76" dur="300" fill="hold"/>
                                        <p:tgtEl>
                                          <p:spTgt spid="32"/>
                                        </p:tgtEl>
                                        <p:attrNameLst>
                                          <p:attrName>ppt_y</p:attrName>
                                        </p:attrNameLst>
                                      </p:cBhvr>
                                      <p:tavLst>
                                        <p:tav tm="0">
                                          <p:val>
                                            <p:strVal val="1+#ppt_h/2"/>
                                          </p:val>
                                        </p:tav>
                                        <p:tav tm="100000">
                                          <p:val>
                                            <p:strVal val="#ppt_y"/>
                                          </p:val>
                                        </p:tav>
                                      </p:tavLst>
                                    </p:anim>
                                  </p:childTnLst>
                                </p:cTn>
                              </p:par>
                            </p:childTnLst>
                          </p:cTn>
                        </p:par>
                        <p:par>
                          <p:cTn id="77" fill="hold" nodeType="afterGroup">
                            <p:stCondLst>
                              <p:cond delay="1800"/>
                            </p:stCondLst>
                            <p:childTnLst>
                              <p:par>
                                <p:cTn id="78" presetID="42" presetClass="entr" presetSubtype="0"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300"/>
                                        <p:tgtEl>
                                          <p:spTgt spid="27"/>
                                        </p:tgtEl>
                                      </p:cBhvr>
                                    </p:animEffect>
                                    <p:anim calcmode="lin" valueType="num">
                                      <p:cBhvr>
                                        <p:cTn id="81" dur="300" fill="hold"/>
                                        <p:tgtEl>
                                          <p:spTgt spid="27"/>
                                        </p:tgtEl>
                                        <p:attrNameLst>
                                          <p:attrName>ppt_x</p:attrName>
                                        </p:attrNameLst>
                                      </p:cBhvr>
                                      <p:tavLst>
                                        <p:tav tm="0">
                                          <p:val>
                                            <p:strVal val="#ppt_x"/>
                                          </p:val>
                                        </p:tav>
                                        <p:tav tm="100000">
                                          <p:val>
                                            <p:strVal val="#ppt_x"/>
                                          </p:val>
                                        </p:tav>
                                      </p:tavLst>
                                    </p:anim>
                                    <p:anim calcmode="lin" valueType="num">
                                      <p:cBhvr>
                                        <p:cTn id="82" dur="3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300"/>
                                        <p:tgtEl>
                                          <p:spTgt spid="28"/>
                                        </p:tgtEl>
                                      </p:cBhvr>
                                    </p:animEffect>
                                    <p:anim calcmode="lin" valueType="num">
                                      <p:cBhvr>
                                        <p:cTn id="86" dur="300" fill="hold"/>
                                        <p:tgtEl>
                                          <p:spTgt spid="28"/>
                                        </p:tgtEl>
                                        <p:attrNameLst>
                                          <p:attrName>ppt_x</p:attrName>
                                        </p:attrNameLst>
                                      </p:cBhvr>
                                      <p:tavLst>
                                        <p:tav tm="0">
                                          <p:val>
                                            <p:strVal val="#ppt_x"/>
                                          </p:val>
                                        </p:tav>
                                        <p:tav tm="100000">
                                          <p:val>
                                            <p:strVal val="#ppt_x"/>
                                          </p:val>
                                        </p:tav>
                                      </p:tavLst>
                                    </p:anim>
                                    <p:anim calcmode="lin" valueType="num">
                                      <p:cBhvr>
                                        <p:cTn id="87" dur="300" fill="hold"/>
                                        <p:tgtEl>
                                          <p:spTgt spid="2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300"/>
                                        <p:tgtEl>
                                          <p:spTgt spid="36"/>
                                        </p:tgtEl>
                                      </p:cBhvr>
                                    </p:animEffect>
                                    <p:anim calcmode="lin" valueType="num">
                                      <p:cBhvr>
                                        <p:cTn id="91" dur="300" fill="hold"/>
                                        <p:tgtEl>
                                          <p:spTgt spid="36"/>
                                        </p:tgtEl>
                                        <p:attrNameLst>
                                          <p:attrName>ppt_x</p:attrName>
                                        </p:attrNameLst>
                                      </p:cBhvr>
                                      <p:tavLst>
                                        <p:tav tm="0">
                                          <p:val>
                                            <p:strVal val="#ppt_x"/>
                                          </p:val>
                                        </p:tav>
                                        <p:tav tm="100000">
                                          <p:val>
                                            <p:strVal val="#ppt_x"/>
                                          </p:val>
                                        </p:tav>
                                      </p:tavLst>
                                    </p:anim>
                                    <p:anim calcmode="lin" valueType="num">
                                      <p:cBhvr>
                                        <p:cTn id="92" dur="300" fill="hold"/>
                                        <p:tgtEl>
                                          <p:spTgt spid="3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300"/>
                                        <p:tgtEl>
                                          <p:spTgt spid="37"/>
                                        </p:tgtEl>
                                      </p:cBhvr>
                                    </p:animEffect>
                                    <p:anim calcmode="lin" valueType="num">
                                      <p:cBhvr>
                                        <p:cTn id="96" dur="300" fill="hold"/>
                                        <p:tgtEl>
                                          <p:spTgt spid="37"/>
                                        </p:tgtEl>
                                        <p:attrNameLst>
                                          <p:attrName>ppt_x</p:attrName>
                                        </p:attrNameLst>
                                      </p:cBhvr>
                                      <p:tavLst>
                                        <p:tav tm="0">
                                          <p:val>
                                            <p:strVal val="#ppt_x"/>
                                          </p:val>
                                        </p:tav>
                                        <p:tav tm="100000">
                                          <p:val>
                                            <p:strVal val="#ppt_x"/>
                                          </p:val>
                                        </p:tav>
                                      </p:tavLst>
                                    </p:anim>
                                    <p:anim calcmode="lin" valueType="num">
                                      <p:cBhvr>
                                        <p:cTn id="97" dur="300" fill="hold"/>
                                        <p:tgtEl>
                                          <p:spTgt spid="3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300"/>
                                        <p:tgtEl>
                                          <p:spTgt spid="44"/>
                                        </p:tgtEl>
                                      </p:cBhvr>
                                    </p:animEffect>
                                    <p:anim calcmode="lin" valueType="num">
                                      <p:cBhvr>
                                        <p:cTn id="101" dur="300" fill="hold"/>
                                        <p:tgtEl>
                                          <p:spTgt spid="44"/>
                                        </p:tgtEl>
                                        <p:attrNameLst>
                                          <p:attrName>ppt_x</p:attrName>
                                        </p:attrNameLst>
                                      </p:cBhvr>
                                      <p:tavLst>
                                        <p:tav tm="0">
                                          <p:val>
                                            <p:strVal val="#ppt_x"/>
                                          </p:val>
                                        </p:tav>
                                        <p:tav tm="100000">
                                          <p:val>
                                            <p:strVal val="#ppt_x"/>
                                          </p:val>
                                        </p:tav>
                                      </p:tavLst>
                                    </p:anim>
                                    <p:anim calcmode="lin" valueType="num">
                                      <p:cBhvr>
                                        <p:cTn id="102" dur="3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32" grpId="0"/>
      <p:bldP spid="34" grpId="0"/>
      <p:bldP spid="36" grpId="0"/>
      <p:bldP spid="39" grpId="0" animBg="1"/>
      <p:bldP spid="40" grpId="0" animBg="1"/>
      <p:bldP spid="44"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4778"/>
            <a:ext cx="2311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sp>
        <p:nvSpPr>
          <p:cNvPr id="25" name="Oval 9"/>
          <p:cNvSpPr>
            <a:spLocks noChangeAspect="1" noChangeArrowheads="1"/>
          </p:cNvSpPr>
          <p:nvPr/>
        </p:nvSpPr>
        <p:spPr bwMode="gray">
          <a:xfrm>
            <a:off x="2959100" y="1864409"/>
            <a:ext cx="3240000" cy="3240000"/>
          </a:xfrm>
          <a:prstGeom prst="donut">
            <a:avLst>
              <a:gd name="adj" fmla="val 6787"/>
            </a:avLst>
          </a:prstGeom>
          <a:solidFill>
            <a:schemeClr val="bg1">
              <a:lumMod val="65000"/>
              <a:alpha val="40000"/>
            </a:schemeClr>
          </a:solidFill>
          <a:ln w="19050">
            <a:solidFill>
              <a:schemeClr val="bg1">
                <a:alpha val="70000"/>
              </a:schemeClr>
            </a:solidFill>
          </a:ln>
          <a:effectLst>
            <a:outerShdw blurRad="76200" dir="2700000" algn="tl" rotWithShape="0">
              <a:prstClr val="black">
                <a:alpha val="30000"/>
              </a:prstClr>
            </a:outerShdw>
          </a:effectLst>
          <a:sp3d contourW="12700" prstMaterial="plastic">
            <a:bevelT w="82550" h="101600" prst="convex"/>
            <a:contourClr>
              <a:schemeClr val="tx2">
                <a:lumMod val="7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0" lvl="2" algn="ctr" fontAlgn="ctr">
              <a:spcBef>
                <a:spcPts val="0"/>
              </a:spcBef>
              <a:spcAft>
                <a:spcPts val="0"/>
              </a:spcAft>
              <a:buClr>
                <a:srgbClr val="FF0000"/>
              </a:buClr>
              <a:buSzPct val="70000"/>
              <a:tabLst>
                <a:tab pos="136525" algn="l"/>
              </a:tabLst>
              <a:defRPr/>
            </a:pPr>
            <a:endParaRPr lang="zh-CN" altLang="en-US" dirty="0"/>
          </a:p>
        </p:txBody>
      </p:sp>
      <p:sp>
        <p:nvSpPr>
          <p:cNvPr id="26" name="椭圆 25"/>
          <p:cNvSpPr/>
          <p:nvPr/>
        </p:nvSpPr>
        <p:spPr bwMode="auto">
          <a:xfrm>
            <a:off x="3678806" y="2583901"/>
            <a:ext cx="1800047" cy="1799811"/>
          </a:xfrm>
          <a:prstGeom prst="ellipse">
            <a:avLst/>
          </a:prstGeom>
          <a:ln/>
        </p:spPr>
        <p:style>
          <a:lnRef idx="1">
            <a:schemeClr val="accent2"/>
          </a:lnRef>
          <a:fillRef idx="3">
            <a:schemeClr val="accent2"/>
          </a:fillRef>
          <a:effectRef idx="2">
            <a:schemeClr val="accent2"/>
          </a:effectRef>
          <a:fontRef idx="minor">
            <a:schemeClr val="lt1"/>
          </a:fontRef>
        </p:style>
        <p:txBody>
          <a:bodyPr anchor="ctr">
            <a:sp3d/>
          </a:bodyPr>
          <a:lstStyle/>
          <a:p>
            <a:pPr marL="0" lvl="2" algn="ctr" defTabSz="912813" eaLnBrk="0" fontAlgn="ctr" hangingPunct="0">
              <a:spcBef>
                <a:spcPts val="0"/>
              </a:spcBef>
              <a:spcAft>
                <a:spcPts val="0"/>
              </a:spcAft>
              <a:buClr>
                <a:srgbClr val="FF0000"/>
              </a:buClr>
              <a:buSzPct val="70000"/>
              <a:buFont typeface="Wingdings" pitchFamily="2" charset="2"/>
              <a:buChar char="u"/>
              <a:defRPr/>
            </a:pPr>
            <a:endParaRPr lang="zh-CN" altLang="en-US" sz="1600" dirty="0">
              <a:solidFill>
                <a:schemeClr val="bg1"/>
              </a:solidFill>
              <a:latin typeface="微软雅黑" pitchFamily="34" charset="-122"/>
            </a:endParaRPr>
          </a:p>
        </p:txBody>
      </p:sp>
      <p:sp>
        <p:nvSpPr>
          <p:cNvPr id="48" name="椭圆 47"/>
          <p:cNvSpPr/>
          <p:nvPr/>
        </p:nvSpPr>
        <p:spPr bwMode="auto">
          <a:xfrm>
            <a:off x="3998685" y="2903278"/>
            <a:ext cx="1160095" cy="1160344"/>
          </a:xfrm>
          <a:prstGeom prst="ellipse">
            <a:avLst/>
          </a:prstGeom>
          <a:gradFill rotWithShape="1">
            <a:gsLst>
              <a:gs pos="0">
                <a:schemeClr val="bg2">
                  <a:gamma/>
                  <a:tint val="0"/>
                  <a:invGamma/>
                </a:schemeClr>
              </a:gs>
              <a:gs pos="100000">
                <a:schemeClr val="bg1">
                  <a:lumMod val="85000"/>
                </a:schemeClr>
              </a:gs>
            </a:gsLst>
            <a:lin ang="5400000" scaled="1"/>
          </a:gradFill>
          <a:ln w="15875" algn="ctr">
            <a:solidFill>
              <a:schemeClr val="bg1">
                <a:lumMod val="50000"/>
              </a:schemeClr>
            </a:solidFill>
            <a:round/>
            <a:headEnd/>
            <a:tailEnd/>
          </a:ln>
          <a:effectLst/>
          <a:scene3d>
            <a:camera prst="orthographicFront">
              <a:rot lat="0" lon="0" rev="0"/>
            </a:camera>
            <a:lightRig rig="flat" dir="t"/>
          </a:scene3d>
          <a:sp3d prstMaterial="metal">
            <a:bevelT w="101600"/>
          </a:sp3d>
        </p:spPr>
        <p:txBody>
          <a:bodyPr wrap="none" anchor="ctr"/>
          <a:lstStyle/>
          <a:p>
            <a:pPr marL="0" lvl="2" algn="ctr" defTabSz="912813" eaLnBrk="0" fontAlgn="auto" hangingPunct="0">
              <a:spcBef>
                <a:spcPts val="0"/>
              </a:spcBef>
              <a:spcAft>
                <a:spcPts val="0"/>
              </a:spcAft>
              <a:buClr>
                <a:schemeClr val="hlink"/>
              </a:buClr>
              <a:buSzPct val="80000"/>
              <a:defRPr/>
            </a:pPr>
            <a:endParaRPr lang="zh-CN" altLang="en-US" dirty="0">
              <a:latin typeface="微软雅黑" pitchFamily="34" charset="-122"/>
              <a:ea typeface="微软雅黑" pitchFamily="34" charset="-122"/>
            </a:endParaRPr>
          </a:p>
        </p:txBody>
      </p:sp>
      <p:sp>
        <p:nvSpPr>
          <p:cNvPr id="49" name="Freeform 6"/>
          <p:cNvSpPr>
            <a:spLocks/>
          </p:cNvSpPr>
          <p:nvPr/>
        </p:nvSpPr>
        <p:spPr bwMode="auto">
          <a:xfrm rot="10800000">
            <a:off x="4197830" y="1632971"/>
            <a:ext cx="759704" cy="1262835"/>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a:solidFill>
                <a:schemeClr val="tx1"/>
              </a:solidFill>
              <a:latin typeface="微软雅黑" pitchFamily="34" charset="-122"/>
            </a:endParaRPr>
          </a:p>
        </p:txBody>
      </p:sp>
      <p:sp>
        <p:nvSpPr>
          <p:cNvPr id="50" name="Freeform 6"/>
          <p:cNvSpPr>
            <a:spLocks/>
          </p:cNvSpPr>
          <p:nvPr/>
        </p:nvSpPr>
        <p:spPr bwMode="auto">
          <a:xfrm rot="3600000">
            <a:off x="3104795" y="3442671"/>
            <a:ext cx="759647" cy="1262929"/>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0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a:solidFill>
                <a:schemeClr val="tx1"/>
              </a:solidFill>
              <a:latin typeface="微软雅黑" pitchFamily="34" charset="-122"/>
            </a:endParaRPr>
          </a:p>
        </p:txBody>
      </p:sp>
      <p:sp>
        <p:nvSpPr>
          <p:cNvPr id="51" name="Freeform 6"/>
          <p:cNvSpPr>
            <a:spLocks/>
          </p:cNvSpPr>
          <p:nvPr/>
        </p:nvSpPr>
        <p:spPr bwMode="auto">
          <a:xfrm rot="18000000">
            <a:off x="5290922" y="3442671"/>
            <a:ext cx="759647" cy="1262929"/>
          </a:xfrm>
          <a:custGeom>
            <a:avLst/>
            <a:gdLst/>
            <a:ahLst/>
            <a:cxnLst>
              <a:cxn ang="0">
                <a:pos x="152" y="0"/>
              </a:cxn>
              <a:cxn ang="0">
                <a:pos x="304" y="362"/>
              </a:cxn>
              <a:cxn ang="0">
                <a:pos x="206" y="321"/>
              </a:cxn>
              <a:cxn ang="0">
                <a:pos x="185" y="680"/>
              </a:cxn>
              <a:cxn ang="0">
                <a:pos x="119" y="680"/>
              </a:cxn>
              <a:cxn ang="0">
                <a:pos x="98" y="321"/>
              </a:cxn>
              <a:cxn ang="0">
                <a:pos x="0" y="362"/>
              </a:cxn>
              <a:cxn ang="0">
                <a:pos x="152" y="0"/>
              </a:cxn>
            </a:cxnLst>
            <a:rect l="0" t="0" r="r" b="b"/>
            <a:pathLst>
              <a:path w="304" h="680">
                <a:moveTo>
                  <a:pt x="152" y="0"/>
                </a:moveTo>
                <a:lnTo>
                  <a:pt x="304" y="362"/>
                </a:lnTo>
                <a:lnTo>
                  <a:pt x="206" y="321"/>
                </a:lnTo>
                <a:lnTo>
                  <a:pt x="185" y="680"/>
                </a:lnTo>
                <a:lnTo>
                  <a:pt x="119" y="680"/>
                </a:lnTo>
                <a:lnTo>
                  <a:pt x="98" y="321"/>
                </a:lnTo>
                <a:lnTo>
                  <a:pt x="0" y="362"/>
                </a:lnTo>
                <a:lnTo>
                  <a:pt x="152" y="0"/>
                </a:lnTo>
                <a:close/>
              </a:path>
            </a:pathLst>
          </a:custGeom>
          <a:solidFill>
            <a:schemeClr val="bg1">
              <a:alpha val="65000"/>
            </a:schemeClr>
          </a:solidFill>
          <a:ln w="38100">
            <a:gradFill>
              <a:gsLst>
                <a:gs pos="50000">
                  <a:srgbClr val="FFCF01"/>
                </a:gs>
                <a:gs pos="100000">
                  <a:srgbClr val="E2200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a:solidFill>
                <a:schemeClr val="tx1"/>
              </a:solidFill>
              <a:latin typeface="微软雅黑" pitchFamily="34" charset="-122"/>
            </a:endParaRPr>
          </a:p>
        </p:txBody>
      </p:sp>
      <p:grpSp>
        <p:nvGrpSpPr>
          <p:cNvPr id="52" name="Group 62"/>
          <p:cNvGrpSpPr>
            <a:grpSpLocks/>
          </p:cNvGrpSpPr>
          <p:nvPr/>
        </p:nvGrpSpPr>
        <p:grpSpPr bwMode="auto">
          <a:xfrm>
            <a:off x="3505200" y="668338"/>
            <a:ext cx="2133600" cy="1104900"/>
            <a:chOff x="2208" y="720"/>
            <a:chExt cx="1344" cy="696"/>
          </a:xfrm>
        </p:grpSpPr>
        <p:sp>
          <p:nvSpPr>
            <p:cNvPr id="53" name="AutoShape 3"/>
            <p:cNvSpPr>
              <a:spLocks noChangeArrowheads="1"/>
            </p:cNvSpPr>
            <p:nvPr/>
          </p:nvSpPr>
          <p:spPr bwMode="auto">
            <a:xfrm>
              <a:off x="2363" y="866"/>
              <a:ext cx="1035" cy="357"/>
            </a:xfrm>
            <a:prstGeom prst="roundRect">
              <a:avLst/>
            </a:prstGeom>
            <a:ln/>
          </p:spPr>
          <p:style>
            <a:lnRef idx="1">
              <a:schemeClr val="accent1"/>
            </a:lnRef>
            <a:fillRef idx="3">
              <a:schemeClr val="accent1"/>
            </a:fillRef>
            <a:effectRef idx="2">
              <a:schemeClr val="accent1"/>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zh-CN" sz="1600" dirty="0">
                <a:solidFill>
                  <a:schemeClr val="bg1"/>
                </a:solidFill>
                <a:latin typeface="微软雅黑" pitchFamily="34" charset="-122"/>
              </a:endParaRPr>
            </a:p>
          </p:txBody>
        </p:sp>
        <p:sp>
          <p:nvSpPr>
            <p:cNvPr id="9235" name="矩形 14"/>
            <p:cNvSpPr>
              <a:spLocks noChangeArrowheads="1"/>
            </p:cNvSpPr>
            <p:nvPr/>
          </p:nvSpPr>
          <p:spPr bwMode="auto">
            <a:xfrm>
              <a:off x="2343" y="921"/>
              <a:ext cx="1065" cy="231"/>
            </a:xfrm>
            <a:prstGeom prst="rect">
              <a:avLst/>
            </a:prstGeom>
            <a:noFill/>
            <a:ln>
              <a:noFill/>
            </a:ln>
            <a:extLst/>
          </p:spPr>
          <p:style>
            <a:lnRef idx="1">
              <a:schemeClr val="accent1"/>
            </a:lnRef>
            <a:fillRef idx="3">
              <a:schemeClr val="accent1"/>
            </a:fillRef>
            <a:effectRef idx="2">
              <a:schemeClr val="accent1"/>
            </a:effectRef>
            <a:fontRef idx="minor">
              <a:schemeClr val="lt1"/>
            </a:fontRef>
          </p:style>
          <p:txBody>
            <a:bodyPr>
              <a:spAutoFit/>
            </a:bodyPr>
            <a:lstStyle/>
            <a:p>
              <a:pPr algn="ctr"/>
              <a:r>
                <a:rPr kumimoji="1" lang="zh-CN" altLang="en-US" dirty="0">
                  <a:solidFill>
                    <a:srgbClr val="FFFFFF"/>
                  </a:solidFill>
                  <a:latin typeface="黑体" pitchFamily="49" charset="-122"/>
                  <a:ea typeface="黑体" pitchFamily="49" charset="-122"/>
                </a:rPr>
                <a:t>分标题</a:t>
              </a:r>
              <a:r>
                <a:rPr kumimoji="1" lang="zh-CN" altLang="en-US" dirty="0">
                  <a:solidFill>
                    <a:srgbClr val="FFFFFF"/>
                  </a:solidFill>
                  <a:latin typeface="Arial" pitchFamily="34" charset="0"/>
                  <a:ea typeface="黑体" pitchFamily="49" charset="-122"/>
                </a:rPr>
                <a:t>一</a:t>
              </a:r>
            </a:p>
          </p:txBody>
        </p:sp>
      </p:grpSp>
      <p:sp>
        <p:nvSpPr>
          <p:cNvPr id="55" name="AutoShape 3"/>
          <p:cNvSpPr>
            <a:spLocks noChangeArrowheads="1"/>
          </p:cNvSpPr>
          <p:nvPr/>
        </p:nvSpPr>
        <p:spPr bwMode="auto">
          <a:xfrm>
            <a:off x="1160045" y="4099954"/>
            <a:ext cx="1643230" cy="56669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zh-CN" sz="1600" dirty="0">
              <a:solidFill>
                <a:schemeClr val="bg1"/>
              </a:solidFill>
              <a:latin typeface="微软雅黑" pitchFamily="34" charset="-122"/>
            </a:endParaRPr>
          </a:p>
        </p:txBody>
      </p:sp>
      <p:sp>
        <p:nvSpPr>
          <p:cNvPr id="56" name="矩形 14"/>
          <p:cNvSpPr>
            <a:spLocks noChangeArrowheads="1"/>
          </p:cNvSpPr>
          <p:nvPr/>
        </p:nvSpPr>
        <p:spPr bwMode="auto">
          <a:xfrm>
            <a:off x="1128713" y="4173538"/>
            <a:ext cx="169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a:solidFill>
                  <a:srgbClr val="FFFFFF"/>
                </a:solidFill>
                <a:latin typeface="黑体" pitchFamily="49" charset="-122"/>
                <a:ea typeface="黑体" pitchFamily="49" charset="-122"/>
              </a:rPr>
              <a:t>分标题</a:t>
            </a:r>
            <a:r>
              <a:rPr kumimoji="1" lang="zh-CN" altLang="en-US">
                <a:solidFill>
                  <a:srgbClr val="FFFFFF"/>
                </a:solidFill>
                <a:latin typeface="Arial" pitchFamily="34" charset="0"/>
                <a:ea typeface="黑体" pitchFamily="49" charset="-122"/>
              </a:rPr>
              <a:t>二</a:t>
            </a:r>
          </a:p>
        </p:txBody>
      </p:sp>
      <p:sp>
        <p:nvSpPr>
          <p:cNvPr id="57" name="AutoShape 3"/>
          <p:cNvSpPr>
            <a:spLocks noChangeArrowheads="1"/>
          </p:cNvSpPr>
          <p:nvPr/>
        </p:nvSpPr>
        <p:spPr bwMode="auto">
          <a:xfrm>
            <a:off x="6417845" y="4099954"/>
            <a:ext cx="1643230" cy="566695"/>
          </a:xfrm>
          <a:prstGeom prst="roundRect">
            <a:avLst/>
          </a:prstGeom>
          <a:ln/>
        </p:spPr>
        <p:style>
          <a:lnRef idx="1">
            <a:schemeClr val="accent1"/>
          </a:lnRef>
          <a:fillRef idx="3">
            <a:schemeClr val="accent1"/>
          </a:fillRef>
          <a:effectRef idx="2">
            <a:schemeClr val="accent1"/>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zh-CN" sz="1600" dirty="0">
              <a:solidFill>
                <a:schemeClr val="bg1"/>
              </a:solidFill>
              <a:latin typeface="微软雅黑" pitchFamily="34" charset="-122"/>
            </a:endParaRPr>
          </a:p>
        </p:txBody>
      </p:sp>
      <p:sp>
        <p:nvSpPr>
          <p:cNvPr id="58" name="矩形 14"/>
          <p:cNvSpPr>
            <a:spLocks noChangeArrowheads="1"/>
          </p:cNvSpPr>
          <p:nvPr/>
        </p:nvSpPr>
        <p:spPr bwMode="auto">
          <a:xfrm>
            <a:off x="6386513" y="4173538"/>
            <a:ext cx="1690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a:solidFill>
                  <a:srgbClr val="FFFFFF"/>
                </a:solidFill>
                <a:latin typeface="黑体" pitchFamily="49" charset="-122"/>
                <a:ea typeface="黑体" pitchFamily="49" charset="-122"/>
              </a:rPr>
              <a:t>分标题</a:t>
            </a:r>
            <a:r>
              <a:rPr kumimoji="1" lang="zh-CN" altLang="en-US">
                <a:solidFill>
                  <a:srgbClr val="FFFFFF"/>
                </a:solidFill>
                <a:latin typeface="Arial" pitchFamily="34" charset="0"/>
                <a:ea typeface="黑体" pitchFamily="49" charset="-122"/>
              </a:rPr>
              <a:t>三</a:t>
            </a:r>
          </a:p>
        </p:txBody>
      </p:sp>
      <p:sp>
        <p:nvSpPr>
          <p:cNvPr id="59" name="矩形 14"/>
          <p:cNvSpPr>
            <a:spLocks noChangeArrowheads="1"/>
          </p:cNvSpPr>
          <p:nvPr/>
        </p:nvSpPr>
        <p:spPr bwMode="auto">
          <a:xfrm>
            <a:off x="3733800" y="3144838"/>
            <a:ext cx="16906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1" lang="zh-CN" altLang="en-US" sz="2000">
                <a:latin typeface="方正黑体简体"/>
                <a:ea typeface="方正黑体简体"/>
                <a:cs typeface="方正黑体简体"/>
              </a:rPr>
              <a:t>添加</a:t>
            </a:r>
          </a:p>
          <a:p>
            <a:pPr algn="ctr"/>
            <a:r>
              <a:rPr kumimoji="1" lang="zh-CN" altLang="en-US" sz="2000">
                <a:latin typeface="方正黑体简体"/>
                <a:ea typeface="方正黑体简体"/>
                <a:cs typeface="方正黑体简体"/>
              </a:rPr>
              <a:t>标题</a:t>
            </a:r>
          </a:p>
        </p:txBody>
      </p:sp>
    </p:spTree>
    <p:extLst>
      <p:ext uri="{BB962C8B-B14F-4D97-AF65-F5344CB8AC3E}">
        <p14:creationId xmlns:p14="http://schemas.microsoft.com/office/powerpoint/2010/main" val="2762907035"/>
      </p:ext>
    </p:extLst>
  </p:cSld>
  <p:clrMapOvr>
    <a:masterClrMapping/>
  </p:clrMapOvr>
  <p:transition spd="med"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3" presetClass="entr" presetSubtype="16"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000" fill="hold"/>
                                        <p:tgtEl>
                                          <p:spTgt spid="25"/>
                                        </p:tgtEl>
                                        <p:attrNameLst>
                                          <p:attrName>ppt_w</p:attrName>
                                        </p:attrNameLst>
                                      </p:cBhvr>
                                      <p:tavLst>
                                        <p:tav tm="0">
                                          <p:val>
                                            <p:fltVal val="0"/>
                                          </p:val>
                                        </p:tav>
                                        <p:tav tm="100000">
                                          <p:val>
                                            <p:strVal val="#ppt_w"/>
                                          </p:val>
                                        </p:tav>
                                      </p:tavLst>
                                    </p:anim>
                                    <p:anim calcmode="lin" valueType="num">
                                      <p:cBhvr>
                                        <p:cTn id="12" dur="2000" fill="hold"/>
                                        <p:tgtEl>
                                          <p:spTgt spid="2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2000" fill="hold"/>
                                        <p:tgtEl>
                                          <p:spTgt spid="26"/>
                                        </p:tgtEl>
                                        <p:attrNameLst>
                                          <p:attrName>ppt_w</p:attrName>
                                        </p:attrNameLst>
                                      </p:cBhvr>
                                      <p:tavLst>
                                        <p:tav tm="0">
                                          <p:val>
                                            <p:fltVal val="0"/>
                                          </p:val>
                                        </p:tav>
                                        <p:tav tm="100000">
                                          <p:val>
                                            <p:strVal val="#ppt_w"/>
                                          </p:val>
                                        </p:tav>
                                      </p:tavLst>
                                    </p:anim>
                                    <p:anim calcmode="lin" valueType="num">
                                      <p:cBhvr>
                                        <p:cTn id="16" dur="2000" fill="hold"/>
                                        <p:tgtEl>
                                          <p:spTgt spid="2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2000" fill="hold"/>
                                        <p:tgtEl>
                                          <p:spTgt spid="48"/>
                                        </p:tgtEl>
                                        <p:attrNameLst>
                                          <p:attrName>ppt_w</p:attrName>
                                        </p:attrNameLst>
                                      </p:cBhvr>
                                      <p:tavLst>
                                        <p:tav tm="0">
                                          <p:val>
                                            <p:fltVal val="0"/>
                                          </p:val>
                                        </p:tav>
                                        <p:tav tm="100000">
                                          <p:val>
                                            <p:strVal val="#ppt_w"/>
                                          </p:val>
                                        </p:tav>
                                      </p:tavLst>
                                    </p:anim>
                                    <p:anim calcmode="lin" valueType="num">
                                      <p:cBhvr>
                                        <p:cTn id="20" dur="2000" fill="hold"/>
                                        <p:tgtEl>
                                          <p:spTgt spid="48"/>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2000" fill="hold"/>
                                        <p:tgtEl>
                                          <p:spTgt spid="49"/>
                                        </p:tgtEl>
                                        <p:attrNameLst>
                                          <p:attrName>ppt_w</p:attrName>
                                        </p:attrNameLst>
                                      </p:cBhvr>
                                      <p:tavLst>
                                        <p:tav tm="0">
                                          <p:val>
                                            <p:fltVal val="0"/>
                                          </p:val>
                                        </p:tav>
                                        <p:tav tm="100000">
                                          <p:val>
                                            <p:strVal val="#ppt_w"/>
                                          </p:val>
                                        </p:tav>
                                      </p:tavLst>
                                    </p:anim>
                                    <p:anim calcmode="lin" valueType="num">
                                      <p:cBhvr>
                                        <p:cTn id="24" dur="2000" fill="hold"/>
                                        <p:tgtEl>
                                          <p:spTgt spid="49"/>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2000" fill="hold"/>
                                        <p:tgtEl>
                                          <p:spTgt spid="50"/>
                                        </p:tgtEl>
                                        <p:attrNameLst>
                                          <p:attrName>ppt_w</p:attrName>
                                        </p:attrNameLst>
                                      </p:cBhvr>
                                      <p:tavLst>
                                        <p:tav tm="0">
                                          <p:val>
                                            <p:fltVal val="0"/>
                                          </p:val>
                                        </p:tav>
                                        <p:tav tm="100000">
                                          <p:val>
                                            <p:strVal val="#ppt_w"/>
                                          </p:val>
                                        </p:tav>
                                      </p:tavLst>
                                    </p:anim>
                                    <p:anim calcmode="lin" valueType="num">
                                      <p:cBhvr>
                                        <p:cTn id="28" dur="2000" fill="hold"/>
                                        <p:tgtEl>
                                          <p:spTgt spid="5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2000" fill="hold"/>
                                        <p:tgtEl>
                                          <p:spTgt spid="51"/>
                                        </p:tgtEl>
                                        <p:attrNameLst>
                                          <p:attrName>ppt_w</p:attrName>
                                        </p:attrNameLst>
                                      </p:cBhvr>
                                      <p:tavLst>
                                        <p:tav tm="0">
                                          <p:val>
                                            <p:fltVal val="0"/>
                                          </p:val>
                                        </p:tav>
                                        <p:tav tm="100000">
                                          <p:val>
                                            <p:strVal val="#ppt_w"/>
                                          </p:val>
                                        </p:tav>
                                      </p:tavLst>
                                    </p:anim>
                                    <p:anim calcmode="lin" valueType="num">
                                      <p:cBhvr>
                                        <p:cTn id="32" dur="2000" fill="hold"/>
                                        <p:tgtEl>
                                          <p:spTgt spid="51"/>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2000" fill="hold"/>
                                        <p:tgtEl>
                                          <p:spTgt spid="52"/>
                                        </p:tgtEl>
                                        <p:attrNameLst>
                                          <p:attrName>ppt_w</p:attrName>
                                        </p:attrNameLst>
                                      </p:cBhvr>
                                      <p:tavLst>
                                        <p:tav tm="0">
                                          <p:val>
                                            <p:fltVal val="0"/>
                                          </p:val>
                                        </p:tav>
                                        <p:tav tm="100000">
                                          <p:val>
                                            <p:strVal val="#ppt_w"/>
                                          </p:val>
                                        </p:tav>
                                      </p:tavLst>
                                    </p:anim>
                                    <p:anim calcmode="lin" valueType="num">
                                      <p:cBhvr>
                                        <p:cTn id="36" dur="2000" fill="hold"/>
                                        <p:tgtEl>
                                          <p:spTgt spid="52"/>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2000" fill="hold"/>
                                        <p:tgtEl>
                                          <p:spTgt spid="55"/>
                                        </p:tgtEl>
                                        <p:attrNameLst>
                                          <p:attrName>ppt_w</p:attrName>
                                        </p:attrNameLst>
                                      </p:cBhvr>
                                      <p:tavLst>
                                        <p:tav tm="0">
                                          <p:val>
                                            <p:fltVal val="0"/>
                                          </p:val>
                                        </p:tav>
                                        <p:tav tm="100000">
                                          <p:val>
                                            <p:strVal val="#ppt_w"/>
                                          </p:val>
                                        </p:tav>
                                      </p:tavLst>
                                    </p:anim>
                                    <p:anim calcmode="lin" valueType="num">
                                      <p:cBhvr>
                                        <p:cTn id="40" dur="2000" fill="hold"/>
                                        <p:tgtEl>
                                          <p:spTgt spid="5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2000" fill="hold"/>
                                        <p:tgtEl>
                                          <p:spTgt spid="56"/>
                                        </p:tgtEl>
                                        <p:attrNameLst>
                                          <p:attrName>ppt_w</p:attrName>
                                        </p:attrNameLst>
                                      </p:cBhvr>
                                      <p:tavLst>
                                        <p:tav tm="0">
                                          <p:val>
                                            <p:fltVal val="0"/>
                                          </p:val>
                                        </p:tav>
                                        <p:tav tm="100000">
                                          <p:val>
                                            <p:strVal val="#ppt_w"/>
                                          </p:val>
                                        </p:tav>
                                      </p:tavLst>
                                    </p:anim>
                                    <p:anim calcmode="lin" valueType="num">
                                      <p:cBhvr>
                                        <p:cTn id="44" dur="2000" fill="hold"/>
                                        <p:tgtEl>
                                          <p:spTgt spid="56"/>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2000" fill="hold"/>
                                        <p:tgtEl>
                                          <p:spTgt spid="57"/>
                                        </p:tgtEl>
                                        <p:attrNameLst>
                                          <p:attrName>ppt_w</p:attrName>
                                        </p:attrNameLst>
                                      </p:cBhvr>
                                      <p:tavLst>
                                        <p:tav tm="0">
                                          <p:val>
                                            <p:fltVal val="0"/>
                                          </p:val>
                                        </p:tav>
                                        <p:tav tm="100000">
                                          <p:val>
                                            <p:strVal val="#ppt_w"/>
                                          </p:val>
                                        </p:tav>
                                      </p:tavLst>
                                    </p:anim>
                                    <p:anim calcmode="lin" valueType="num">
                                      <p:cBhvr>
                                        <p:cTn id="48" dur="2000" fill="hold"/>
                                        <p:tgtEl>
                                          <p:spTgt spid="57"/>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2000" fill="hold"/>
                                        <p:tgtEl>
                                          <p:spTgt spid="58"/>
                                        </p:tgtEl>
                                        <p:attrNameLst>
                                          <p:attrName>ppt_w</p:attrName>
                                        </p:attrNameLst>
                                      </p:cBhvr>
                                      <p:tavLst>
                                        <p:tav tm="0">
                                          <p:val>
                                            <p:fltVal val="0"/>
                                          </p:val>
                                        </p:tav>
                                        <p:tav tm="100000">
                                          <p:val>
                                            <p:strVal val="#ppt_w"/>
                                          </p:val>
                                        </p:tav>
                                      </p:tavLst>
                                    </p:anim>
                                    <p:anim calcmode="lin" valueType="num">
                                      <p:cBhvr>
                                        <p:cTn id="52" dur="2000" fill="hold"/>
                                        <p:tgtEl>
                                          <p:spTgt spid="58"/>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2000" fill="hold"/>
                                        <p:tgtEl>
                                          <p:spTgt spid="59"/>
                                        </p:tgtEl>
                                        <p:attrNameLst>
                                          <p:attrName>ppt_w</p:attrName>
                                        </p:attrNameLst>
                                      </p:cBhvr>
                                      <p:tavLst>
                                        <p:tav tm="0">
                                          <p:val>
                                            <p:fltVal val="0"/>
                                          </p:val>
                                        </p:tav>
                                        <p:tav tm="100000">
                                          <p:val>
                                            <p:strVal val="#ppt_w"/>
                                          </p:val>
                                        </p:tav>
                                      </p:tavLst>
                                    </p:anim>
                                    <p:anim calcmode="lin" valueType="num">
                                      <p:cBhvr>
                                        <p:cTn id="56" dur="2000" fill="hold"/>
                                        <p:tgtEl>
                                          <p:spTgt spid="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6" grpId="0"/>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sp>
        <p:nvSpPr>
          <p:cNvPr id="8" name="齿轮1"/>
          <p:cNvSpPr/>
          <p:nvPr/>
        </p:nvSpPr>
        <p:spPr>
          <a:xfrm>
            <a:off x="2593975" y="2424113"/>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20000"/>
              </a:lnSpc>
              <a:spcBef>
                <a:spcPts val="0"/>
              </a:spcBef>
              <a:spcAft>
                <a:spcPts val="0"/>
              </a:spcAft>
              <a:defRPr/>
            </a:pPr>
            <a:r>
              <a:rPr lang="zh-CN" altLang="en-US" sz="2800" kern="0" dirty="0">
                <a:solidFill>
                  <a:sysClr val="window" lastClr="FFFFFF"/>
                </a:solidFill>
                <a:latin typeface="Calibri"/>
                <a:ea typeface="微软雅黑" pitchFamily="34" charset="-122"/>
              </a:rPr>
              <a:t>文本</a:t>
            </a:r>
            <a:r>
              <a:rPr lang="en-US" altLang="zh-CN" sz="2800" kern="0" dirty="0">
                <a:solidFill>
                  <a:sysClr val="window" lastClr="FFFFFF"/>
                </a:solidFill>
                <a:latin typeface="Calibri"/>
                <a:ea typeface="微软雅黑" pitchFamily="34" charset="-122"/>
              </a:rPr>
              <a:t>1</a:t>
            </a:r>
            <a:endParaRPr lang="zh-CN" altLang="en-US" sz="2800" kern="0" dirty="0">
              <a:solidFill>
                <a:sysClr val="window" lastClr="FFFFFF"/>
              </a:solidFill>
              <a:latin typeface="Calibri"/>
              <a:ea typeface="微软雅黑" pitchFamily="34" charset="-122"/>
            </a:endParaRPr>
          </a:p>
        </p:txBody>
      </p:sp>
      <p:sp>
        <p:nvSpPr>
          <p:cNvPr id="9" name="齿轮2"/>
          <p:cNvSpPr/>
          <p:nvPr/>
        </p:nvSpPr>
        <p:spPr>
          <a:xfrm>
            <a:off x="1354138" y="1908175"/>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kern="0">
                <a:solidFill>
                  <a:srgbClr val="4D4D4D"/>
                </a:solidFill>
                <a:latin typeface="微软雅黑" pitchFamily="34" charset="-122"/>
                <a:ea typeface="微软雅黑" pitchFamily="34" charset="-122"/>
              </a:rPr>
              <a:t>文本</a:t>
            </a:r>
            <a:r>
              <a:rPr lang="en-US" altLang="zh-CN" kern="0" dirty="0">
                <a:solidFill>
                  <a:srgbClr val="4D4D4D"/>
                </a:solidFill>
                <a:latin typeface="微软雅黑" pitchFamily="34" charset="-122"/>
                <a:ea typeface="微软雅黑" pitchFamily="34" charset="-122"/>
              </a:rPr>
              <a:t>2</a:t>
            </a:r>
            <a:endParaRPr lang="zh-CN" altLang="en-US" kern="0">
              <a:solidFill>
                <a:srgbClr val="4D4D4D"/>
              </a:solidFill>
              <a:latin typeface="微软雅黑" pitchFamily="34" charset="-122"/>
              <a:ea typeface="微软雅黑" pitchFamily="34" charset="-122"/>
            </a:endParaRPr>
          </a:p>
        </p:txBody>
      </p:sp>
      <p:sp>
        <p:nvSpPr>
          <p:cNvPr id="10" name="齿轮3"/>
          <p:cNvSpPr/>
          <p:nvPr/>
        </p:nvSpPr>
        <p:spPr>
          <a:xfrm>
            <a:off x="2085975" y="608013"/>
            <a:ext cx="1951038" cy="1951037"/>
          </a:xfrm>
          <a:custGeom>
            <a:avLst/>
            <a:gdLst>
              <a:gd name="connsiteX0" fmla="*/ 1191775 w 1592756"/>
              <a:gd name="connsiteY0" fmla="*/ 403405 h 1592756"/>
              <a:gd name="connsiteX1" fmla="*/ 1426760 w 1592756"/>
              <a:gd name="connsiteY1" fmla="*/ 332584 h 1592756"/>
              <a:gd name="connsiteX2" fmla="*/ 1513226 w 1592756"/>
              <a:gd name="connsiteY2" fmla="*/ 482348 h 1592756"/>
              <a:gd name="connsiteX3" fmla="*/ 1334401 w 1592756"/>
              <a:gd name="connsiteY3" fmla="*/ 650441 h 1592756"/>
              <a:gd name="connsiteX4" fmla="*/ 1334401 w 1592756"/>
              <a:gd name="connsiteY4" fmla="*/ 942315 h 1592756"/>
              <a:gd name="connsiteX5" fmla="*/ 1513226 w 1592756"/>
              <a:gd name="connsiteY5" fmla="*/ 1110408 h 1592756"/>
              <a:gd name="connsiteX6" fmla="*/ 1426760 w 1592756"/>
              <a:gd name="connsiteY6" fmla="*/ 1260172 h 1592756"/>
              <a:gd name="connsiteX7" fmla="*/ 1191775 w 1592756"/>
              <a:gd name="connsiteY7" fmla="*/ 1189351 h 1592756"/>
              <a:gd name="connsiteX8" fmla="*/ 939004 w 1592756"/>
              <a:gd name="connsiteY8" fmla="*/ 1335288 h 1592756"/>
              <a:gd name="connsiteX9" fmla="*/ 882844 w 1592756"/>
              <a:gd name="connsiteY9" fmla="*/ 1574202 h 1592756"/>
              <a:gd name="connsiteX10" fmla="*/ 709912 w 1592756"/>
              <a:gd name="connsiteY10" fmla="*/ 1574202 h 1592756"/>
              <a:gd name="connsiteX11" fmla="*/ 653752 w 1592756"/>
              <a:gd name="connsiteY11" fmla="*/ 1335288 h 1592756"/>
              <a:gd name="connsiteX12" fmla="*/ 400981 w 1592756"/>
              <a:gd name="connsiteY12" fmla="*/ 1189351 h 1592756"/>
              <a:gd name="connsiteX13" fmla="*/ 165996 w 1592756"/>
              <a:gd name="connsiteY13" fmla="*/ 1260172 h 1592756"/>
              <a:gd name="connsiteX14" fmla="*/ 79530 w 1592756"/>
              <a:gd name="connsiteY14" fmla="*/ 1110408 h 1592756"/>
              <a:gd name="connsiteX15" fmla="*/ 258355 w 1592756"/>
              <a:gd name="connsiteY15" fmla="*/ 942315 h 1592756"/>
              <a:gd name="connsiteX16" fmla="*/ 258355 w 1592756"/>
              <a:gd name="connsiteY16" fmla="*/ 650441 h 1592756"/>
              <a:gd name="connsiteX17" fmla="*/ 79530 w 1592756"/>
              <a:gd name="connsiteY17" fmla="*/ 482348 h 1592756"/>
              <a:gd name="connsiteX18" fmla="*/ 165996 w 1592756"/>
              <a:gd name="connsiteY18" fmla="*/ 332584 h 1592756"/>
              <a:gd name="connsiteX19" fmla="*/ 400981 w 1592756"/>
              <a:gd name="connsiteY19" fmla="*/ 403405 h 1592756"/>
              <a:gd name="connsiteX20" fmla="*/ 653752 w 1592756"/>
              <a:gd name="connsiteY20" fmla="*/ 257468 h 1592756"/>
              <a:gd name="connsiteX21" fmla="*/ 709912 w 1592756"/>
              <a:gd name="connsiteY21" fmla="*/ 18554 h 1592756"/>
              <a:gd name="connsiteX22" fmla="*/ 882844 w 1592756"/>
              <a:gd name="connsiteY22" fmla="*/ 18554 h 1592756"/>
              <a:gd name="connsiteX23" fmla="*/ 939004 w 1592756"/>
              <a:gd name="connsiteY23" fmla="*/ 257468 h 1592756"/>
              <a:gd name="connsiteX24" fmla="*/ 1191775 w 1592756"/>
              <a:gd name="connsiteY24" fmla="*/ 403405 h 15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92756" h="1592756">
                <a:moveTo>
                  <a:pt x="1025173" y="402893"/>
                </a:moveTo>
                <a:lnTo>
                  <a:pt x="1195533" y="297380"/>
                </a:lnTo>
                <a:lnTo>
                  <a:pt x="1295376" y="397223"/>
                </a:lnTo>
                <a:lnTo>
                  <a:pt x="1189863" y="567584"/>
                </a:lnTo>
                <a:cubicBezTo>
                  <a:pt x="1230502" y="637475"/>
                  <a:pt x="1251792" y="716930"/>
                  <a:pt x="1251543" y="797777"/>
                </a:cubicBezTo>
                <a:lnTo>
                  <a:pt x="1428100" y="892558"/>
                </a:lnTo>
                <a:lnTo>
                  <a:pt x="1391556" y="1028945"/>
                </a:lnTo>
                <a:lnTo>
                  <a:pt x="1191263" y="1022749"/>
                </a:lnTo>
                <a:cubicBezTo>
                  <a:pt x="1151054" y="1092889"/>
                  <a:pt x="1092889" y="1151054"/>
                  <a:pt x="1022749" y="1191262"/>
                </a:cubicBezTo>
                <a:lnTo>
                  <a:pt x="1028945" y="1391556"/>
                </a:lnTo>
                <a:lnTo>
                  <a:pt x="892558" y="1428101"/>
                </a:lnTo>
                <a:lnTo>
                  <a:pt x="797778" y="1251543"/>
                </a:lnTo>
                <a:cubicBezTo>
                  <a:pt x="716930" y="1251791"/>
                  <a:pt x="637475" y="1230502"/>
                  <a:pt x="567583" y="1189863"/>
                </a:cubicBezTo>
                <a:lnTo>
                  <a:pt x="397223" y="1295376"/>
                </a:lnTo>
                <a:lnTo>
                  <a:pt x="297380" y="1195533"/>
                </a:lnTo>
                <a:lnTo>
                  <a:pt x="402893" y="1025172"/>
                </a:lnTo>
                <a:cubicBezTo>
                  <a:pt x="362254" y="955281"/>
                  <a:pt x="340964" y="875826"/>
                  <a:pt x="341213" y="794979"/>
                </a:cubicBezTo>
                <a:lnTo>
                  <a:pt x="164656" y="700198"/>
                </a:lnTo>
                <a:lnTo>
                  <a:pt x="201200" y="563811"/>
                </a:lnTo>
                <a:lnTo>
                  <a:pt x="401493" y="570007"/>
                </a:lnTo>
                <a:cubicBezTo>
                  <a:pt x="441702" y="499867"/>
                  <a:pt x="499867" y="441702"/>
                  <a:pt x="570007" y="401494"/>
                </a:cubicBezTo>
                <a:lnTo>
                  <a:pt x="563811" y="201200"/>
                </a:lnTo>
                <a:lnTo>
                  <a:pt x="700198" y="164655"/>
                </a:lnTo>
                <a:lnTo>
                  <a:pt x="794978" y="341213"/>
                </a:lnTo>
                <a:cubicBezTo>
                  <a:pt x="875826" y="340965"/>
                  <a:pt x="955281" y="362254"/>
                  <a:pt x="1025173" y="402893"/>
                </a:cubicBezTo>
                <a:close/>
              </a:path>
            </a:pathLst>
          </a:cu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kern="0">
                <a:solidFill>
                  <a:srgbClr val="4D4D4D"/>
                </a:solidFill>
                <a:latin typeface="微软雅黑" pitchFamily="34" charset="-122"/>
                <a:ea typeface="微软雅黑" pitchFamily="34" charset="-122"/>
              </a:rPr>
              <a:t>文本</a:t>
            </a:r>
            <a:r>
              <a:rPr lang="en-US" altLang="zh-CN" kern="0" dirty="0">
                <a:solidFill>
                  <a:srgbClr val="4D4D4D"/>
                </a:solidFill>
                <a:latin typeface="微软雅黑" pitchFamily="34" charset="-122"/>
                <a:ea typeface="微软雅黑" pitchFamily="34" charset="-122"/>
              </a:rPr>
              <a:t>3</a:t>
            </a:r>
            <a:endParaRPr lang="zh-CN" altLang="en-US" kern="0" dirty="0">
              <a:solidFill>
                <a:srgbClr val="4D4D4D"/>
              </a:solidFill>
              <a:latin typeface="微软雅黑" pitchFamily="34" charset="-122"/>
              <a:ea typeface="微软雅黑" pitchFamily="34" charset="-122"/>
            </a:endParaRPr>
          </a:p>
        </p:txBody>
      </p:sp>
      <p:sp>
        <p:nvSpPr>
          <p:cNvPr id="11" name="箭头1"/>
          <p:cNvSpPr/>
          <p:nvPr/>
        </p:nvSpPr>
        <p:spPr>
          <a:xfrm>
            <a:off x="2481263" y="2100263"/>
            <a:ext cx="2862262" cy="2860675"/>
          </a:xfrm>
          <a:prstGeom prst="circularArrow">
            <a:avLst>
              <a:gd name="adj1" fmla="val 4687"/>
              <a:gd name="adj2" fmla="val 299029"/>
              <a:gd name="adj3" fmla="val 2513083"/>
              <a:gd name="adj4" fmla="val 15867933"/>
              <a:gd name="adj5" fmla="val 5469"/>
            </a:avLst>
          </a:prstGeom>
          <a:gradFill>
            <a:gsLst>
              <a:gs pos="33000">
                <a:srgbClr val="F9F9F9"/>
              </a:gs>
              <a:gs pos="100000">
                <a:srgbClr val="D7D7D7"/>
              </a:gs>
            </a:gsLst>
            <a:lin ang="5400000" scaled="0"/>
          </a:gradFill>
          <a:ln w="3175" cap="flat" cmpd="sng" algn="ctr">
            <a:solidFill>
              <a:srgbClr val="A9A9A9"/>
            </a:solidFill>
            <a:prstDash val="solid"/>
          </a:ln>
          <a:effectLst>
            <a:outerShdw blurRad="50800" dist="38100" algn="l" rotWithShape="0">
              <a:prstClr val="black">
                <a:alpha val="40000"/>
              </a:prstClr>
            </a:outerShdw>
          </a:effectLst>
        </p:spPr>
      </p:sp>
      <p:sp>
        <p:nvSpPr>
          <p:cNvPr id="12" name="箭头2"/>
          <p:cNvSpPr/>
          <p:nvPr/>
        </p:nvSpPr>
        <p:spPr>
          <a:xfrm>
            <a:off x="1066800" y="1549400"/>
            <a:ext cx="2078038" cy="2079625"/>
          </a:xfrm>
          <a:prstGeom prst="leftCircularArrow">
            <a:avLst>
              <a:gd name="adj1" fmla="val 6452"/>
              <a:gd name="adj2" fmla="val 429999"/>
              <a:gd name="adj3" fmla="val 10489124"/>
              <a:gd name="adj4" fmla="val 14837806"/>
              <a:gd name="adj5" fmla="val 7527"/>
            </a:avLst>
          </a:prstGeom>
          <a:ln/>
        </p:spPr>
        <p:style>
          <a:lnRef idx="1">
            <a:schemeClr val="accent2"/>
          </a:lnRef>
          <a:fillRef idx="3">
            <a:schemeClr val="accent2"/>
          </a:fillRef>
          <a:effectRef idx="2">
            <a:schemeClr val="accent2"/>
          </a:effectRef>
          <a:fontRef idx="minor">
            <a:schemeClr val="lt1"/>
          </a:fontRef>
        </p:style>
      </p:sp>
      <p:sp>
        <p:nvSpPr>
          <p:cNvPr id="13" name="箭头3"/>
          <p:cNvSpPr/>
          <p:nvPr/>
        </p:nvSpPr>
        <p:spPr>
          <a:xfrm>
            <a:off x="1897063" y="439738"/>
            <a:ext cx="2241550" cy="2239962"/>
          </a:xfrm>
          <a:prstGeom prst="circularArrow">
            <a:avLst>
              <a:gd name="adj1" fmla="val 5984"/>
              <a:gd name="adj2" fmla="val 394124"/>
              <a:gd name="adj3" fmla="val 13313824"/>
              <a:gd name="adj4" fmla="val 10508221"/>
              <a:gd name="adj5" fmla="val 6981"/>
            </a:avLst>
          </a:prstGeom>
          <a:ln/>
        </p:spPr>
        <p:style>
          <a:lnRef idx="1">
            <a:schemeClr val="accent2"/>
          </a:lnRef>
          <a:fillRef idx="3">
            <a:schemeClr val="accent2"/>
          </a:fillRef>
          <a:effectRef idx="2">
            <a:schemeClr val="accent2"/>
          </a:effectRef>
          <a:fontRef idx="minor">
            <a:schemeClr val="lt1"/>
          </a:fontRef>
        </p:style>
      </p:sp>
      <p:sp>
        <p:nvSpPr>
          <p:cNvPr id="14" name="Rectangle 3"/>
          <p:cNvSpPr>
            <a:spLocks noChangeArrowheads="1"/>
          </p:cNvSpPr>
          <p:nvPr/>
        </p:nvSpPr>
        <p:spPr bwMode="auto">
          <a:xfrm>
            <a:off x="5934075" y="1049338"/>
            <a:ext cx="2447925" cy="425450"/>
          </a:xfrm>
          <a:prstGeom prst="rect">
            <a:avLst/>
          </a:pr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zh-CN" altLang="en-US">
                <a:solidFill>
                  <a:schemeClr val="bg1"/>
                </a:solidFill>
                <a:latin typeface="微软雅黑" pitchFamily="34" charset="-122"/>
                <a:ea typeface="微软雅黑" pitchFamily="34" charset="-122"/>
              </a:rPr>
              <a:t>单击添加标题文字</a:t>
            </a:r>
          </a:p>
        </p:txBody>
      </p:sp>
      <p:sp>
        <p:nvSpPr>
          <p:cNvPr id="15" name="矩形 1"/>
          <p:cNvSpPr>
            <a:spLocks noChangeArrowheads="1"/>
          </p:cNvSpPr>
          <p:nvPr/>
        </p:nvSpPr>
        <p:spPr bwMode="auto">
          <a:xfrm>
            <a:off x="6108700" y="1608138"/>
            <a:ext cx="20447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endParaRPr lang="en-US" altLang="zh-CN">
              <a:latin typeface="微软雅黑" pitchFamily="34" charset="-122"/>
              <a:ea typeface="微软雅黑" pitchFamily="34" charset="-122"/>
            </a:endParaRPr>
          </a:p>
          <a:p>
            <a:pPr algn="ctr"/>
            <a:r>
              <a:rPr lang="zh-CN" altLang="en-US">
                <a:latin typeface="微软雅黑" pitchFamily="34" charset="-122"/>
                <a:ea typeface="微软雅黑" pitchFamily="34" charset="-122"/>
              </a:rPr>
              <a:t>单击添加段落文字</a:t>
            </a:r>
          </a:p>
        </p:txBody>
      </p:sp>
    </p:spTree>
    <p:extLst>
      <p:ext uri="{BB962C8B-B14F-4D97-AF65-F5344CB8AC3E}">
        <p14:creationId xmlns:p14="http://schemas.microsoft.com/office/powerpoint/2010/main" val="186936653"/>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2" presetClass="entr" presetSubtype="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22" presetClass="entr" presetSubtype="4"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repeatCount="indefinite" fill="hold" grpId="1" nodeType="clickEffect">
                                  <p:stCondLst>
                                    <p:cond delay="0"/>
                                  </p:stCondLst>
                                  <p:childTnLst>
                                    <p:animRot by="21600000">
                                      <p:cBhvr>
                                        <p:cTn id="36" dur="3000" fill="hold"/>
                                        <p:tgtEl>
                                          <p:spTgt spid="8"/>
                                        </p:tgtEl>
                                        <p:attrNameLst>
                                          <p:attrName>r</p:attrName>
                                        </p:attrNameLst>
                                      </p:cBhvr>
                                    </p:animRot>
                                  </p:childTnLst>
                                </p:cTn>
                              </p:par>
                              <p:par>
                                <p:cTn id="37" presetID="8" presetClass="emph" presetSubtype="0" repeatCount="indefinite" fill="hold" grpId="1" nodeType="withEffect">
                                  <p:stCondLst>
                                    <p:cond delay="0"/>
                                  </p:stCondLst>
                                  <p:childTnLst>
                                    <p:animRot by="-21600000">
                                      <p:cBhvr>
                                        <p:cTn id="38" dur="2000" fill="hold"/>
                                        <p:tgtEl>
                                          <p:spTgt spid="9"/>
                                        </p:tgtEl>
                                        <p:attrNameLst>
                                          <p:attrName>r</p:attrName>
                                        </p:attrNameLst>
                                      </p:cBhvr>
                                    </p:animRot>
                                  </p:childTnLst>
                                </p:cTn>
                              </p:par>
                              <p:par>
                                <p:cTn id="39" presetID="8" presetClass="emph" presetSubtype="0" repeatCount="indefinite" fill="hold" grpId="1" nodeType="withEffect">
                                  <p:stCondLst>
                                    <p:cond delay="0"/>
                                  </p:stCondLst>
                                  <p:childTnLst>
                                    <p:animRot by="21600000">
                                      <p:cBhvr>
                                        <p:cTn id="40" dur="2000" fill="hold"/>
                                        <p:tgtEl>
                                          <p:spTgt spid="10"/>
                                        </p:tgtEl>
                                        <p:attrNameLst>
                                          <p:attrName>r</p:attrName>
                                        </p:attrNameLst>
                                      </p:cBhvr>
                                    </p:animRo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childTnLst>
                          </p:cTn>
                        </p:par>
                        <p:par>
                          <p:cTn id="48" fill="hold" nodeType="afterGroup">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randombar(horizont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8" grpId="1" animBg="1"/>
      <p:bldP spid="9" grpId="0" animBg="1"/>
      <p:bldP spid="9" grpId="1" animBg="1"/>
      <p:bldP spid="10" grpId="0" animBg="1"/>
      <p:bldP spid="10" grpId="1" animBg="1"/>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2483"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矩形 3"/>
          <p:cNvSpPr/>
          <p:nvPr/>
        </p:nvSpPr>
        <p:spPr bwMode="auto">
          <a:xfrm>
            <a:off x="3879665" y="1715344"/>
            <a:ext cx="3284623" cy="43204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4"/>
          <p:cNvSpPr/>
          <p:nvPr/>
        </p:nvSpPr>
        <p:spPr bwMode="auto">
          <a:xfrm>
            <a:off x="3858307" y="2400883"/>
            <a:ext cx="3284623" cy="4320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矩形 5"/>
          <p:cNvSpPr/>
          <p:nvPr/>
        </p:nvSpPr>
        <p:spPr bwMode="auto">
          <a:xfrm>
            <a:off x="3844193" y="3076600"/>
            <a:ext cx="3284623" cy="43204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椭圆 6"/>
          <p:cNvSpPr/>
          <p:nvPr/>
        </p:nvSpPr>
        <p:spPr bwMode="auto">
          <a:xfrm>
            <a:off x="1691680" y="1297361"/>
            <a:ext cx="2643335" cy="2643335"/>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椭圆 7"/>
          <p:cNvSpPr/>
          <p:nvPr/>
        </p:nvSpPr>
        <p:spPr bwMode="auto">
          <a:xfrm>
            <a:off x="1988719" y="1590156"/>
            <a:ext cx="2053501" cy="2053501"/>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TextBox 34"/>
          <p:cNvSpPr txBox="1">
            <a:spLocks noChangeArrowheads="1"/>
          </p:cNvSpPr>
          <p:nvPr/>
        </p:nvSpPr>
        <p:spPr bwMode="auto">
          <a:xfrm>
            <a:off x="4809519" y="1780456"/>
            <a:ext cx="1661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solidFill>
                  <a:schemeClr val="bg1"/>
                </a:solidFill>
                <a:latin typeface="微软雅黑" pitchFamily="34" charset="-122"/>
                <a:ea typeface="微软雅黑" pitchFamily="34" charset="-122"/>
              </a:rPr>
              <a:t>点击添加</a:t>
            </a:r>
            <a:r>
              <a:rPr lang="zh-CN" altLang="en-US" sz="1200" b="0" dirty="0" smtClean="0">
                <a:solidFill>
                  <a:schemeClr val="bg1"/>
                </a:solidFill>
                <a:latin typeface="微软雅黑" pitchFamily="34" charset="-122"/>
                <a:ea typeface="微软雅黑" pitchFamily="34" charset="-122"/>
              </a:rPr>
              <a:t>标题</a:t>
            </a:r>
            <a:endParaRPr lang="zh-CN" altLang="en-US" sz="1200" b="0" dirty="0">
              <a:solidFill>
                <a:schemeClr val="bg1"/>
              </a:solidFill>
              <a:latin typeface="微软雅黑" pitchFamily="34" charset="-122"/>
              <a:ea typeface="微软雅黑" pitchFamily="34" charset="-122"/>
            </a:endParaRPr>
          </a:p>
        </p:txBody>
      </p:sp>
      <p:sp>
        <p:nvSpPr>
          <p:cNvPr id="10" name="TextBox 34"/>
          <p:cNvSpPr txBox="1">
            <a:spLocks noChangeArrowheads="1"/>
          </p:cNvSpPr>
          <p:nvPr/>
        </p:nvSpPr>
        <p:spPr bwMode="auto">
          <a:xfrm>
            <a:off x="4834508" y="2500536"/>
            <a:ext cx="1661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solidFill>
                  <a:schemeClr val="bg1"/>
                </a:solidFill>
                <a:latin typeface="微软雅黑" pitchFamily="34" charset="-122"/>
                <a:ea typeface="微软雅黑" pitchFamily="34" charset="-122"/>
              </a:rPr>
              <a:t>点击添加</a:t>
            </a:r>
            <a:r>
              <a:rPr lang="zh-CN" altLang="en-US" sz="1200" b="0" dirty="0" smtClean="0">
                <a:solidFill>
                  <a:schemeClr val="bg1"/>
                </a:solidFill>
                <a:latin typeface="微软雅黑" pitchFamily="34" charset="-122"/>
                <a:ea typeface="微软雅黑" pitchFamily="34" charset="-122"/>
              </a:rPr>
              <a:t>标题</a:t>
            </a:r>
            <a:endParaRPr lang="zh-CN" altLang="en-US" sz="1200" b="0" dirty="0">
              <a:solidFill>
                <a:schemeClr val="bg1"/>
              </a:solidFill>
              <a:latin typeface="微软雅黑" pitchFamily="34" charset="-122"/>
              <a:ea typeface="微软雅黑" pitchFamily="34" charset="-122"/>
            </a:endParaRPr>
          </a:p>
        </p:txBody>
      </p:sp>
      <p:sp>
        <p:nvSpPr>
          <p:cNvPr id="11" name="TextBox 34"/>
          <p:cNvSpPr txBox="1">
            <a:spLocks noChangeArrowheads="1"/>
          </p:cNvSpPr>
          <p:nvPr/>
        </p:nvSpPr>
        <p:spPr bwMode="auto">
          <a:xfrm>
            <a:off x="4834508" y="3148608"/>
            <a:ext cx="16611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solidFill>
                  <a:schemeClr val="bg1"/>
                </a:solidFill>
                <a:latin typeface="微软雅黑" pitchFamily="34" charset="-122"/>
                <a:ea typeface="微软雅黑" pitchFamily="34" charset="-122"/>
              </a:rPr>
              <a:t>点击添加</a:t>
            </a:r>
            <a:r>
              <a:rPr lang="zh-CN" altLang="en-US" sz="1200" b="0" dirty="0" smtClean="0">
                <a:solidFill>
                  <a:schemeClr val="bg1"/>
                </a:solidFill>
                <a:latin typeface="微软雅黑" pitchFamily="34" charset="-122"/>
                <a:ea typeface="微软雅黑" pitchFamily="34" charset="-122"/>
              </a:rPr>
              <a:t>标题</a:t>
            </a:r>
            <a:endParaRPr lang="zh-CN" altLang="en-US" sz="1200" b="0" dirty="0">
              <a:solidFill>
                <a:schemeClr val="bg1"/>
              </a:solidFill>
              <a:latin typeface="微软雅黑" pitchFamily="34" charset="-122"/>
              <a:ea typeface="微软雅黑" pitchFamily="34" charset="-122"/>
            </a:endParaRPr>
          </a:p>
        </p:txBody>
      </p:sp>
      <p:sp>
        <p:nvSpPr>
          <p:cNvPr id="12" name="TextBox 34"/>
          <p:cNvSpPr txBox="1">
            <a:spLocks noChangeArrowheads="1"/>
          </p:cNvSpPr>
          <p:nvPr/>
        </p:nvSpPr>
        <p:spPr bwMode="auto">
          <a:xfrm>
            <a:off x="2339752" y="2285672"/>
            <a:ext cx="1590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600" b="0" dirty="0">
                <a:solidFill>
                  <a:schemeClr val="bg1"/>
                </a:solidFill>
                <a:latin typeface="微软雅黑" pitchFamily="34" charset="-122"/>
                <a:ea typeface="微软雅黑" pitchFamily="34" charset="-122"/>
              </a:rPr>
              <a:t>点击</a:t>
            </a:r>
            <a:r>
              <a:rPr lang="zh-CN" altLang="en-US" sz="1600" b="0" dirty="0" smtClean="0">
                <a:solidFill>
                  <a:schemeClr val="bg1"/>
                </a:solidFill>
                <a:latin typeface="微软雅黑" pitchFamily="34" charset="-122"/>
                <a:ea typeface="微软雅黑" pitchFamily="34" charset="-122"/>
              </a:rPr>
              <a:t>添加标题点击添加</a:t>
            </a:r>
            <a:r>
              <a:rPr lang="zh-CN" altLang="en-US" sz="1600" b="0" dirty="0">
                <a:solidFill>
                  <a:schemeClr val="bg1"/>
                </a:solidFill>
                <a:latin typeface="微软雅黑" pitchFamily="34" charset="-122"/>
                <a:ea typeface="微软雅黑" pitchFamily="34" charset="-122"/>
              </a:rPr>
              <a:t>标题</a:t>
            </a:r>
          </a:p>
        </p:txBody>
      </p:sp>
    </p:spTree>
    <p:extLst>
      <p:ext uri="{BB962C8B-B14F-4D97-AF65-F5344CB8AC3E}">
        <p14:creationId xmlns:p14="http://schemas.microsoft.com/office/powerpoint/2010/main" val="2064168225"/>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1"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grpId="1"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7" presetClass="emph" presetSubtype="0" fill="remove" grpId="0" nodeType="afterEffect">
                                  <p:stCondLst>
                                    <p:cond delay="0"/>
                                  </p:stCondLst>
                                  <p:childTnLst>
                                    <p:animClr clrSpc="rgb" dir="cw">
                                      <p:cBhvr override="childStyle">
                                        <p:cTn id="21" dur="250" autoRev="1" fill="remove"/>
                                        <p:tgtEl>
                                          <p:spTgt spid="8"/>
                                        </p:tgtEl>
                                        <p:attrNameLst>
                                          <p:attrName>style.color</p:attrName>
                                        </p:attrNameLst>
                                      </p:cBhvr>
                                      <p:to>
                                        <a:schemeClr val="bg1"/>
                                      </p:to>
                                    </p:animClr>
                                    <p:animClr clrSpc="rgb" dir="cw">
                                      <p:cBhvr>
                                        <p:cTn id="22" dur="250" autoRev="1" fill="remove"/>
                                        <p:tgtEl>
                                          <p:spTgt spid="8"/>
                                        </p:tgtEl>
                                        <p:attrNameLst>
                                          <p:attrName>fillcolor</p:attrName>
                                        </p:attrNameLst>
                                      </p:cBhvr>
                                      <p:to>
                                        <a:schemeClr val="bg1"/>
                                      </p:to>
                                    </p:animClr>
                                    <p:set>
                                      <p:cBhvr>
                                        <p:cTn id="23" dur="250" autoRev="1" fill="remove"/>
                                        <p:tgtEl>
                                          <p:spTgt spid="8"/>
                                        </p:tgtEl>
                                        <p:attrNameLst>
                                          <p:attrName>fill.type</p:attrName>
                                        </p:attrNameLst>
                                      </p:cBhvr>
                                      <p:to>
                                        <p:strVal val="solid"/>
                                      </p:to>
                                    </p:set>
                                    <p:set>
                                      <p:cBhvr>
                                        <p:cTn id="24" dur="250" autoRev="1" fill="remove"/>
                                        <p:tgtEl>
                                          <p:spTgt spid="8"/>
                                        </p:tgtEl>
                                        <p:attrNameLst>
                                          <p:attrName>fill.on</p:attrName>
                                        </p:attrNameLst>
                                      </p:cBhvr>
                                      <p:to>
                                        <p:strVal val="true"/>
                                      </p:to>
                                    </p:set>
                                  </p:childTnLst>
                                </p:cTn>
                              </p:par>
                              <p:par>
                                <p:cTn id="25" presetID="27" presetClass="emph" presetSubtype="0" fill="remove" grpId="0" nodeType="withEffect">
                                  <p:stCondLst>
                                    <p:cond delay="0"/>
                                  </p:stCondLst>
                                  <p:childTnLst>
                                    <p:animClr clrSpc="rgb" dir="cw">
                                      <p:cBhvr override="childStyle">
                                        <p:cTn id="26" dur="250" autoRev="1" fill="remove"/>
                                        <p:tgtEl>
                                          <p:spTgt spid="7"/>
                                        </p:tgtEl>
                                        <p:attrNameLst>
                                          <p:attrName>style.color</p:attrName>
                                        </p:attrNameLst>
                                      </p:cBhvr>
                                      <p:to>
                                        <a:schemeClr val="bg1"/>
                                      </p:to>
                                    </p:animClr>
                                    <p:animClr clrSpc="rgb" dir="cw">
                                      <p:cBhvr>
                                        <p:cTn id="27" dur="250" autoRev="1" fill="remove"/>
                                        <p:tgtEl>
                                          <p:spTgt spid="7"/>
                                        </p:tgtEl>
                                        <p:attrNameLst>
                                          <p:attrName>fillcolor</p:attrName>
                                        </p:attrNameLst>
                                      </p:cBhvr>
                                      <p:to>
                                        <a:schemeClr val="bg1"/>
                                      </p:to>
                                    </p:animClr>
                                    <p:set>
                                      <p:cBhvr>
                                        <p:cTn id="28" dur="250" autoRev="1" fill="remove"/>
                                        <p:tgtEl>
                                          <p:spTgt spid="7"/>
                                        </p:tgtEl>
                                        <p:attrNameLst>
                                          <p:attrName>fill.type</p:attrName>
                                        </p:attrNameLst>
                                      </p:cBhvr>
                                      <p:to>
                                        <p:strVal val="solid"/>
                                      </p:to>
                                    </p:set>
                                    <p:set>
                                      <p:cBhvr>
                                        <p:cTn id="29" dur="250" autoRev="1" fill="remove"/>
                                        <p:tgtEl>
                                          <p:spTgt spid="7"/>
                                        </p:tgtEl>
                                        <p:attrNameLst>
                                          <p:attrName>fill.on</p:attrName>
                                        </p:attrNameLst>
                                      </p:cBhvr>
                                      <p:to>
                                        <p:strVal val="true"/>
                                      </p:to>
                                    </p:set>
                                  </p:childTnLst>
                                </p:cTn>
                              </p:par>
                            </p:childTnLst>
                          </p:cTn>
                        </p:par>
                        <p:par>
                          <p:cTn id="30" fill="hold">
                            <p:stCondLst>
                              <p:cond delay="1750"/>
                            </p:stCondLst>
                            <p:childTnLst>
                              <p:par>
                                <p:cTn id="31" presetID="2" presetClass="entr" presetSubtype="2"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7" grpId="1" animBg="1"/>
      <p:bldP spid="8" grpId="0" animBg="1"/>
      <p:bldP spid="8" grpId="1"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pic>
        <p:nvPicPr>
          <p:cNvPr id="19" name="图片 1" descr="问号6.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76388"/>
            <a:ext cx="2617788"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3"/>
          <p:cNvSpPr>
            <a:spLocks/>
          </p:cNvSpPr>
          <p:nvPr/>
        </p:nvSpPr>
        <p:spPr bwMode="gray">
          <a:xfrm>
            <a:off x="3224213" y="2019300"/>
            <a:ext cx="1900237" cy="1376363"/>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1" name="Freeform 4"/>
          <p:cNvSpPr>
            <a:spLocks/>
          </p:cNvSpPr>
          <p:nvPr/>
        </p:nvSpPr>
        <p:spPr bwMode="gray">
          <a:xfrm>
            <a:off x="5143500" y="1954213"/>
            <a:ext cx="366713" cy="1562100"/>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2" name="Freeform 5"/>
          <p:cNvSpPr>
            <a:spLocks/>
          </p:cNvSpPr>
          <p:nvPr/>
        </p:nvSpPr>
        <p:spPr bwMode="gray">
          <a:xfrm flipH="1">
            <a:off x="5543550" y="2019300"/>
            <a:ext cx="1900238" cy="1376363"/>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0247" name="AutoShape 7"/>
          <p:cNvSpPr>
            <a:spLocks noChangeArrowheads="1"/>
          </p:cNvSpPr>
          <p:nvPr/>
        </p:nvSpPr>
        <p:spPr bwMode="gray">
          <a:xfrm>
            <a:off x="2862263" y="820738"/>
            <a:ext cx="1362075" cy="1322387"/>
          </a:xfrm>
          <a:prstGeom prst="roundRect">
            <a:avLst>
              <a:gd name="adj" fmla="val 1192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zh-CN" altLang="en-US">
              <a:latin typeface="Arial" pitchFamily="34" charset="0"/>
            </a:endParaRPr>
          </a:p>
        </p:txBody>
      </p:sp>
      <p:sp>
        <p:nvSpPr>
          <p:cNvPr id="29" name="Rectangle 9"/>
          <p:cNvSpPr>
            <a:spLocks noChangeArrowheads="1"/>
          </p:cNvSpPr>
          <p:nvPr/>
        </p:nvSpPr>
        <p:spPr bwMode="gray">
          <a:xfrm>
            <a:off x="3087688" y="1201738"/>
            <a:ext cx="98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altLang="zh-CN">
                <a:solidFill>
                  <a:srgbClr val="FFFFFF"/>
                </a:solidFill>
                <a:latin typeface="Arial" pitchFamily="34" charset="0"/>
                <a:cs typeface="Arial" pitchFamily="34" charset="0"/>
              </a:rPr>
              <a:t>Text in </a:t>
            </a:r>
          </a:p>
          <a:p>
            <a:pPr algn="ctr"/>
            <a:r>
              <a:rPr lang="en-US" altLang="zh-CN">
                <a:solidFill>
                  <a:srgbClr val="FFFFFF"/>
                </a:solidFill>
                <a:latin typeface="Arial" pitchFamily="34" charset="0"/>
                <a:cs typeface="Arial" pitchFamily="34" charset="0"/>
              </a:rPr>
              <a:t>here</a:t>
            </a:r>
          </a:p>
        </p:txBody>
      </p:sp>
      <p:sp>
        <p:nvSpPr>
          <p:cNvPr id="10249" name="AutoShape 11"/>
          <p:cNvSpPr>
            <a:spLocks noChangeArrowheads="1"/>
          </p:cNvSpPr>
          <p:nvPr/>
        </p:nvSpPr>
        <p:spPr bwMode="gray">
          <a:xfrm>
            <a:off x="4641850" y="820738"/>
            <a:ext cx="1362075" cy="1322387"/>
          </a:xfrm>
          <a:prstGeom prst="roundRect">
            <a:avLst>
              <a:gd name="adj" fmla="val 11921"/>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zh-CN" altLang="en-US">
              <a:latin typeface="Arial" pitchFamily="34" charset="0"/>
            </a:endParaRPr>
          </a:p>
        </p:txBody>
      </p:sp>
      <p:sp>
        <p:nvSpPr>
          <p:cNvPr id="10255" name="AutoShape 14"/>
          <p:cNvSpPr>
            <a:spLocks noChangeArrowheads="1"/>
          </p:cNvSpPr>
          <p:nvPr/>
        </p:nvSpPr>
        <p:spPr bwMode="gray">
          <a:xfrm>
            <a:off x="6429375" y="830263"/>
            <a:ext cx="1362075" cy="1322387"/>
          </a:xfrm>
          <a:prstGeom prst="roundRect">
            <a:avLst>
              <a:gd name="adj" fmla="val 11921"/>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zh-CN" altLang="en-US">
              <a:latin typeface="Arial" pitchFamily="34" charset="0"/>
            </a:endParaRPr>
          </a:p>
        </p:txBody>
      </p:sp>
      <p:sp>
        <p:nvSpPr>
          <p:cNvPr id="36" name="Rectangle 16"/>
          <p:cNvSpPr>
            <a:spLocks noChangeArrowheads="1"/>
          </p:cNvSpPr>
          <p:nvPr/>
        </p:nvSpPr>
        <p:spPr bwMode="gray">
          <a:xfrm>
            <a:off x="4822825" y="1201738"/>
            <a:ext cx="98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altLang="zh-CN">
                <a:solidFill>
                  <a:srgbClr val="FFFFFF"/>
                </a:solidFill>
                <a:latin typeface="Arial" pitchFamily="34" charset="0"/>
                <a:cs typeface="Arial" pitchFamily="34" charset="0"/>
              </a:rPr>
              <a:t>Text in </a:t>
            </a:r>
          </a:p>
          <a:p>
            <a:pPr algn="ctr"/>
            <a:r>
              <a:rPr lang="en-US" altLang="zh-CN">
                <a:solidFill>
                  <a:srgbClr val="FFFFFF"/>
                </a:solidFill>
                <a:latin typeface="Arial" pitchFamily="34" charset="0"/>
                <a:cs typeface="Arial" pitchFamily="34" charset="0"/>
              </a:rPr>
              <a:t>here</a:t>
            </a:r>
          </a:p>
        </p:txBody>
      </p:sp>
      <p:sp>
        <p:nvSpPr>
          <p:cNvPr id="37" name="Rectangle 17"/>
          <p:cNvSpPr>
            <a:spLocks noChangeArrowheads="1"/>
          </p:cNvSpPr>
          <p:nvPr/>
        </p:nvSpPr>
        <p:spPr bwMode="gray">
          <a:xfrm>
            <a:off x="6640513" y="1211263"/>
            <a:ext cx="984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a:r>
              <a:rPr lang="en-US" altLang="zh-CN">
                <a:solidFill>
                  <a:srgbClr val="FFFFFF"/>
                </a:solidFill>
                <a:latin typeface="Arial" pitchFamily="34" charset="0"/>
                <a:cs typeface="Arial" pitchFamily="34" charset="0"/>
              </a:rPr>
              <a:t>Text in </a:t>
            </a:r>
          </a:p>
          <a:p>
            <a:pPr algn="ctr"/>
            <a:r>
              <a:rPr lang="en-US" altLang="zh-CN">
                <a:solidFill>
                  <a:srgbClr val="FFFFFF"/>
                </a:solidFill>
                <a:latin typeface="Arial" pitchFamily="34" charset="0"/>
                <a:cs typeface="Arial" pitchFamily="34" charset="0"/>
              </a:rPr>
              <a:t>here</a:t>
            </a:r>
          </a:p>
        </p:txBody>
      </p:sp>
      <p:sp>
        <p:nvSpPr>
          <p:cNvPr id="38" name="AutoShape 19"/>
          <p:cNvSpPr>
            <a:spLocks noChangeArrowheads="1"/>
          </p:cNvSpPr>
          <p:nvPr/>
        </p:nvSpPr>
        <p:spPr bwMode="ltGray">
          <a:xfrm>
            <a:off x="2686050" y="3573463"/>
            <a:ext cx="5257800" cy="1241425"/>
          </a:xfrm>
          <a:prstGeom prst="roundRect">
            <a:avLst>
              <a:gd name="adj" fmla="val 16667"/>
            </a:avLst>
          </a:prstGeom>
          <a:solidFill>
            <a:srgbClr val="FFFFFF"/>
          </a:solidFill>
          <a:ln w="57150" algn="ctr">
            <a:solidFill>
              <a:schemeClr val="bg2"/>
            </a:solidFill>
            <a:round/>
            <a:headEnd/>
            <a:tailEnd/>
          </a:ln>
        </p:spPr>
        <p:txBody>
          <a:bodyPr wrap="none" anchor="ctr"/>
          <a:lstStyle/>
          <a:p>
            <a:endParaRPr lang="zh-CN" altLang="en-US">
              <a:latin typeface="Arial" pitchFamily="34" charset="0"/>
            </a:endParaRPr>
          </a:p>
        </p:txBody>
      </p:sp>
      <p:sp>
        <p:nvSpPr>
          <p:cNvPr id="39" name="Rectangle 20"/>
          <p:cNvSpPr>
            <a:spLocks noChangeArrowheads="1"/>
          </p:cNvSpPr>
          <p:nvPr/>
        </p:nvSpPr>
        <p:spPr bwMode="auto">
          <a:xfrm>
            <a:off x="3143250" y="3756025"/>
            <a:ext cx="47005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buClr>
                <a:srgbClr val="D7181F"/>
              </a:buClr>
              <a:buFont typeface="Wingdings" pitchFamily="2" charset="2"/>
              <a:buNone/>
            </a:pPr>
            <a:r>
              <a:rPr lang="en-US" altLang="zh-CN">
                <a:solidFill>
                  <a:srgbClr val="000000"/>
                </a:solidFill>
                <a:latin typeface="Arial" pitchFamily="34" charset="0"/>
                <a:cs typeface="Arial" pitchFamily="34" charset="0"/>
              </a:rPr>
              <a:t>ThemeGallery is a Design Digital Content &amp; Contents mall developed by Guild Design Inc.</a:t>
            </a:r>
          </a:p>
        </p:txBody>
      </p:sp>
    </p:spTree>
    <p:extLst>
      <p:ext uri="{BB962C8B-B14F-4D97-AF65-F5344CB8AC3E}">
        <p14:creationId xmlns:p14="http://schemas.microsoft.com/office/powerpoint/2010/main" val="3049768650"/>
      </p:ext>
    </p:extLst>
  </p:cSld>
  <p:clrMapOvr>
    <a:masterClrMapping/>
  </p:clrMapOvr>
  <p:transition spd="med"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500"/>
                                        <p:tgtEl>
                                          <p:spTgt spid="29"/>
                                        </p:tgtEl>
                                      </p:cBhvr>
                                    </p:animEffect>
                                  </p:childTnLst>
                                </p:cTn>
                              </p:par>
                            </p:childTnLst>
                          </p:cTn>
                        </p:par>
                        <p:par>
                          <p:cTn id="13" fill="hold" nodeType="afterGroup">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circle(in)">
                                      <p:cBhvr>
                                        <p:cTn id="16" dur="500"/>
                                        <p:tgtEl>
                                          <p:spTgt spid="36"/>
                                        </p:tgtEl>
                                      </p:cBhvr>
                                    </p:animEffect>
                                  </p:childTnLst>
                                </p:cTn>
                              </p:par>
                            </p:childTnLst>
                          </p:cTn>
                        </p:par>
                        <p:par>
                          <p:cTn id="17" fill="hold" nodeType="afterGroup">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circle(in)">
                                      <p:cBhvr>
                                        <p:cTn id="20" dur="500"/>
                                        <p:tgtEl>
                                          <p:spTgt spid="37"/>
                                        </p:tgtEl>
                                      </p:cBhvr>
                                    </p:animEffect>
                                  </p:childTnLst>
                                </p:cTn>
                              </p:par>
                            </p:childTnLst>
                          </p:cTn>
                        </p:par>
                        <p:par>
                          <p:cTn id="21" fill="hold" nodeType="afterGroup">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nodeType="afterGroup">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par>
                          <p:cTn id="29" fill="hold" nodeType="afterGroup">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nodeType="afterGroup">
                            <p:stCondLst>
                              <p:cond delay="3500"/>
                            </p:stCondLst>
                            <p:childTnLst>
                              <p:par>
                                <p:cTn id="34" presetID="21" presetClass="entr" presetSubtype="1"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heel(1)">
                                      <p:cBhvr>
                                        <p:cTn id="36" dur="500"/>
                                        <p:tgtEl>
                                          <p:spTgt spid="39"/>
                                        </p:tgtEl>
                                      </p:cBhvr>
                                    </p:animEffect>
                                  </p:childTnLst>
                                </p:cTn>
                              </p:par>
                            </p:childTnLst>
                          </p:cTn>
                        </p:par>
                        <p:par>
                          <p:cTn id="37" fill="hold" nodeType="afterGroup">
                            <p:stCondLst>
                              <p:cond delay="4000"/>
                            </p:stCondLst>
                            <p:childTnLst>
                              <p:par>
                                <p:cTn id="38" presetID="21" presetClass="entr" presetSubtype="1"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heel(1)">
                                      <p:cBhvr>
                                        <p:cTn id="40" dur="500"/>
                                        <p:tgtEl>
                                          <p:spTgt spid="38"/>
                                        </p:tgtEl>
                                      </p:cBhvr>
                                    </p:animEffect>
                                  </p:childTnLst>
                                </p:cTn>
                              </p:par>
                            </p:childTnLst>
                          </p:cTn>
                        </p:par>
                        <p:par>
                          <p:cTn id="41" fill="hold" nodeType="afterGroup">
                            <p:stCondLst>
                              <p:cond delay="4500"/>
                            </p:stCondLst>
                            <p:childTnLst>
                              <p:par>
                                <p:cTn id="42" presetID="22" presetClass="entr" presetSubtype="4"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animBg="1"/>
      <p:bldP spid="21" grpId="0" animBg="1"/>
      <p:bldP spid="22" grpId="0" animBg="1"/>
      <p:bldP spid="29" grpId="0"/>
      <p:bldP spid="36" grpId="0"/>
      <p:bldP spid="37" grpId="0"/>
      <p:bldP spid="38"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6365"/>
            <a:ext cx="231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sp>
        <p:nvSpPr>
          <p:cNvPr id="36" name="椭圆 35"/>
          <p:cNvSpPr/>
          <p:nvPr/>
        </p:nvSpPr>
        <p:spPr>
          <a:xfrm>
            <a:off x="5076825" y="1300163"/>
            <a:ext cx="3024188" cy="3024187"/>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kern="0" dirty="0">
              <a:solidFill>
                <a:sysClr val="window" lastClr="FFFFFF"/>
              </a:solidFill>
              <a:latin typeface="微软雅黑" pitchFamily="34" charset="-122"/>
              <a:ea typeface="微软雅黑" pitchFamily="34" charset="-122"/>
            </a:endParaRPr>
          </a:p>
        </p:txBody>
      </p:sp>
      <p:sp>
        <p:nvSpPr>
          <p:cNvPr id="37" name="椭圆 36"/>
          <p:cNvSpPr/>
          <p:nvPr/>
        </p:nvSpPr>
        <p:spPr>
          <a:xfrm>
            <a:off x="1116013" y="1300163"/>
            <a:ext cx="3024187" cy="3024187"/>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zh-CN" altLang="en-US" kern="0" dirty="0">
              <a:solidFill>
                <a:sysClr val="window" lastClr="FFFFFF"/>
              </a:solidFill>
              <a:latin typeface="微软雅黑" pitchFamily="34" charset="-122"/>
              <a:ea typeface="微软雅黑" pitchFamily="34" charset="-122"/>
            </a:endParaRPr>
          </a:p>
        </p:txBody>
      </p:sp>
      <p:grpSp>
        <p:nvGrpSpPr>
          <p:cNvPr id="38" name="组合 7"/>
          <p:cNvGrpSpPr>
            <a:grpSpLocks/>
          </p:cNvGrpSpPr>
          <p:nvPr/>
        </p:nvGrpSpPr>
        <p:grpSpPr bwMode="auto">
          <a:xfrm>
            <a:off x="1479550" y="896938"/>
            <a:ext cx="1044575" cy="1022350"/>
            <a:chOff x="1557338" y="2378075"/>
            <a:chExt cx="1044575" cy="1022350"/>
          </a:xfrm>
        </p:grpSpPr>
        <p:pic>
          <p:nvPicPr>
            <p:cNvPr id="26651" name="Picture 65"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557338" y="2378075"/>
              <a:ext cx="1044575" cy="10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66"/>
            <p:cNvSpPr>
              <a:spLocks noChangeArrowheads="1"/>
            </p:cNvSpPr>
            <p:nvPr/>
          </p:nvSpPr>
          <p:spPr bwMode="gray">
            <a:xfrm>
              <a:off x="1557338" y="2378075"/>
              <a:ext cx="1038225" cy="1022350"/>
            </a:xfrm>
            <a:prstGeom prst="ellipse">
              <a:avLst/>
            </a:prstGeom>
            <a:ln/>
            <a:extLst/>
          </p:spPr>
          <p:style>
            <a:lnRef idx="1">
              <a:schemeClr val="accent1"/>
            </a:lnRef>
            <a:fillRef idx="3">
              <a:schemeClr val="accent1"/>
            </a:fillRef>
            <a:effectRef idx="2">
              <a:schemeClr val="accent1"/>
            </a:effectRef>
            <a:fontRef idx="minor">
              <a:schemeClr val="lt1"/>
            </a:fontRef>
          </p:style>
          <p:txBody>
            <a:bodyPr wrap="none" lIns="0" rIns="0" anchor="ctr"/>
            <a:lstStyle/>
            <a:p>
              <a:pPr algn="ctr">
                <a:lnSpc>
                  <a:spcPct val="120000"/>
                </a:lnSpc>
                <a:spcBef>
                  <a:spcPts val="600"/>
                </a:spcBef>
                <a:spcAft>
                  <a:spcPts val="600"/>
                </a:spcAft>
                <a:defRPr/>
              </a:pPr>
              <a:r>
                <a:rPr lang="zh-CN" altLang="en-US" kern="0" dirty="0">
                  <a:solidFill>
                    <a:sysClr val="window" lastClr="FFFFFF"/>
                  </a:solidFill>
                  <a:latin typeface="微软雅黑" pitchFamily="34" charset="-122"/>
                  <a:ea typeface="微软雅黑" pitchFamily="34" charset="-122"/>
                </a:rPr>
                <a:t>文本</a:t>
              </a:r>
              <a:r>
                <a:rPr lang="en-US" altLang="zh-CN" kern="0" dirty="0">
                  <a:solidFill>
                    <a:sysClr val="window" lastClr="FFFFFF"/>
                  </a:solidFill>
                  <a:latin typeface="微软雅黑" pitchFamily="34" charset="-122"/>
                  <a:ea typeface="微软雅黑" pitchFamily="34" charset="-122"/>
                </a:rPr>
                <a:t>1</a:t>
              </a:r>
              <a:endParaRPr lang="en-US" kern="0" dirty="0">
                <a:solidFill>
                  <a:sysClr val="window" lastClr="FFFFFF"/>
                </a:solidFill>
                <a:latin typeface="微软雅黑" pitchFamily="34" charset="-122"/>
                <a:ea typeface="微软雅黑" pitchFamily="34" charset="-122"/>
              </a:endParaRPr>
            </a:p>
          </p:txBody>
        </p:sp>
        <p:pic>
          <p:nvPicPr>
            <p:cNvPr id="26653" name="Picture 67"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661595" y="2388108"/>
              <a:ext cx="825034" cy="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组合 11"/>
          <p:cNvGrpSpPr>
            <a:grpSpLocks/>
          </p:cNvGrpSpPr>
          <p:nvPr/>
        </p:nvGrpSpPr>
        <p:grpSpPr bwMode="auto">
          <a:xfrm>
            <a:off x="619125" y="2268538"/>
            <a:ext cx="1044575" cy="1022350"/>
            <a:chOff x="696913" y="3749675"/>
            <a:chExt cx="1044575" cy="1022350"/>
          </a:xfrm>
        </p:grpSpPr>
        <p:pic>
          <p:nvPicPr>
            <p:cNvPr id="26648" name="Picture 70"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696913" y="3749675"/>
              <a:ext cx="1044575" cy="10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Oval 71"/>
            <p:cNvSpPr>
              <a:spLocks noChangeArrowheads="1"/>
            </p:cNvSpPr>
            <p:nvPr/>
          </p:nvSpPr>
          <p:spPr bwMode="gray">
            <a:xfrm>
              <a:off x="696913" y="3749675"/>
              <a:ext cx="1038225" cy="1022350"/>
            </a:xfrm>
            <a:prstGeom prst="ellipse">
              <a:avLst/>
            </a:prstGeom>
            <a:ln/>
            <a:extLst/>
          </p:spPr>
          <p:style>
            <a:lnRef idx="1">
              <a:schemeClr val="accent1"/>
            </a:lnRef>
            <a:fillRef idx="3">
              <a:schemeClr val="accent1"/>
            </a:fillRef>
            <a:effectRef idx="2">
              <a:schemeClr val="accent1"/>
            </a:effectRef>
            <a:fontRef idx="minor">
              <a:schemeClr val="lt1"/>
            </a:fontRef>
          </p:style>
          <p:txBody>
            <a:bodyPr wrap="none" anchor="ctr"/>
            <a:lstStyle/>
            <a:p>
              <a:pPr algn="ctr">
                <a:lnSpc>
                  <a:spcPct val="120000"/>
                </a:lnSpc>
                <a:defRPr/>
              </a:pPr>
              <a:r>
                <a:rPr lang="zh-CN" altLang="en-US" kern="0">
                  <a:solidFill>
                    <a:sysClr val="window" lastClr="FFFFFF"/>
                  </a:solidFill>
                  <a:latin typeface="微软雅黑" pitchFamily="34" charset="-122"/>
                  <a:ea typeface="微软雅黑" pitchFamily="34" charset="-122"/>
                </a:rPr>
                <a:t>文本</a:t>
              </a:r>
              <a:r>
                <a:rPr lang="en-US" altLang="zh-CN" kern="0" dirty="0">
                  <a:solidFill>
                    <a:sysClr val="window" lastClr="FFFFFF"/>
                  </a:solidFill>
                  <a:latin typeface="微软雅黑" pitchFamily="34" charset="-122"/>
                  <a:ea typeface="微软雅黑" pitchFamily="34" charset="-122"/>
                </a:rPr>
                <a:t>2</a:t>
              </a:r>
              <a:endParaRPr lang="en-US" kern="0" dirty="0">
                <a:solidFill>
                  <a:sysClr val="window" lastClr="FFFFFF"/>
                </a:solidFill>
                <a:latin typeface="微软雅黑" pitchFamily="34" charset="-122"/>
                <a:ea typeface="微软雅黑" pitchFamily="34" charset="-122"/>
              </a:endParaRPr>
            </a:p>
          </p:txBody>
        </p:sp>
        <p:pic>
          <p:nvPicPr>
            <p:cNvPr id="26650" name="Picture 72"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801170" y="3759708"/>
              <a:ext cx="825034" cy="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组合 12"/>
          <p:cNvGrpSpPr>
            <a:grpSpLocks/>
          </p:cNvGrpSpPr>
          <p:nvPr/>
        </p:nvGrpSpPr>
        <p:grpSpPr bwMode="auto">
          <a:xfrm>
            <a:off x="1479550" y="3563938"/>
            <a:ext cx="1044575" cy="1022350"/>
            <a:chOff x="1557338" y="5045075"/>
            <a:chExt cx="1044575" cy="1022350"/>
          </a:xfrm>
        </p:grpSpPr>
        <p:pic>
          <p:nvPicPr>
            <p:cNvPr id="26645" name="Picture 75"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557338" y="5045075"/>
              <a:ext cx="1044575" cy="101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76"/>
            <p:cNvSpPr>
              <a:spLocks noChangeArrowheads="1"/>
            </p:cNvSpPr>
            <p:nvPr/>
          </p:nvSpPr>
          <p:spPr bwMode="gray">
            <a:xfrm>
              <a:off x="1557338" y="5045075"/>
              <a:ext cx="1038225" cy="1022350"/>
            </a:xfrm>
            <a:prstGeom prst="ellipse">
              <a:avLst/>
            </a:prstGeom>
            <a:ln/>
            <a:extLst/>
          </p:spPr>
          <p:style>
            <a:lnRef idx="1">
              <a:schemeClr val="accent1"/>
            </a:lnRef>
            <a:fillRef idx="3">
              <a:schemeClr val="accent1"/>
            </a:fillRef>
            <a:effectRef idx="2">
              <a:schemeClr val="accent1"/>
            </a:effectRef>
            <a:fontRef idx="minor">
              <a:schemeClr val="lt1"/>
            </a:fontRef>
          </p:style>
          <p:txBody>
            <a:bodyPr wrap="none" anchor="ctr"/>
            <a:lstStyle/>
            <a:p>
              <a:pPr algn="ctr">
                <a:lnSpc>
                  <a:spcPct val="120000"/>
                </a:lnSpc>
                <a:defRPr/>
              </a:pPr>
              <a:r>
                <a:rPr lang="zh-CN" altLang="en-US" kern="0">
                  <a:solidFill>
                    <a:sysClr val="window" lastClr="FFFFFF"/>
                  </a:solidFill>
                  <a:latin typeface="微软雅黑" pitchFamily="34" charset="-122"/>
                  <a:ea typeface="微软雅黑" pitchFamily="34" charset="-122"/>
                </a:rPr>
                <a:t>文本</a:t>
              </a:r>
              <a:r>
                <a:rPr lang="en-US" altLang="zh-CN" kern="0" dirty="0">
                  <a:solidFill>
                    <a:sysClr val="window" lastClr="FFFFFF"/>
                  </a:solidFill>
                  <a:latin typeface="微软雅黑" pitchFamily="34" charset="-122"/>
                  <a:ea typeface="微软雅黑" pitchFamily="34" charset="-122"/>
                </a:rPr>
                <a:t>3</a:t>
              </a:r>
              <a:endParaRPr lang="en-US" kern="0" dirty="0">
                <a:solidFill>
                  <a:sysClr val="window" lastClr="FFFFFF"/>
                </a:solidFill>
                <a:latin typeface="微软雅黑" pitchFamily="34" charset="-122"/>
                <a:ea typeface="微软雅黑" pitchFamily="34" charset="-122"/>
              </a:endParaRPr>
            </a:p>
          </p:txBody>
        </p:sp>
        <p:pic>
          <p:nvPicPr>
            <p:cNvPr id="26647" name="Picture 77"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661595" y="5055108"/>
              <a:ext cx="825034" cy="3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组合 4"/>
          <p:cNvGrpSpPr>
            <a:grpSpLocks/>
          </p:cNvGrpSpPr>
          <p:nvPr/>
        </p:nvGrpSpPr>
        <p:grpSpPr bwMode="auto">
          <a:xfrm>
            <a:off x="6640513" y="923925"/>
            <a:ext cx="990600" cy="968375"/>
            <a:chOff x="6718300" y="2405063"/>
            <a:chExt cx="990600" cy="968375"/>
          </a:xfrm>
        </p:grpSpPr>
        <p:pic>
          <p:nvPicPr>
            <p:cNvPr id="26642" name="Picture 83"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6718300" y="2405063"/>
              <a:ext cx="990600" cy="9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84"/>
            <p:cNvSpPr>
              <a:spLocks noChangeArrowheads="1"/>
            </p:cNvSpPr>
            <p:nvPr/>
          </p:nvSpPr>
          <p:spPr bwMode="gray">
            <a:xfrm>
              <a:off x="6718300" y="2405063"/>
              <a:ext cx="984250" cy="968375"/>
            </a:xfrm>
            <a:prstGeom prst="ellipse">
              <a:avLst/>
            </a:prstGeom>
            <a:ln/>
            <a:extLst/>
          </p:spPr>
          <p:style>
            <a:lnRef idx="1">
              <a:schemeClr val="accent2"/>
            </a:lnRef>
            <a:fillRef idx="3">
              <a:schemeClr val="accent2"/>
            </a:fillRef>
            <a:effectRef idx="2">
              <a:schemeClr val="accent2"/>
            </a:effectRef>
            <a:fontRef idx="minor">
              <a:schemeClr val="lt1"/>
            </a:fontRef>
          </p:style>
          <p:txBody>
            <a:bodyPr wrap="none" lIns="0" rIns="0" anchor="ctr"/>
            <a:lstStyle/>
            <a:p>
              <a:pPr algn="ctr">
                <a:lnSpc>
                  <a:spcPct val="120000"/>
                </a:lnSpc>
                <a:spcBef>
                  <a:spcPts val="600"/>
                </a:spcBef>
                <a:spcAft>
                  <a:spcPts val="600"/>
                </a:spcAft>
                <a:defRPr/>
              </a:pPr>
              <a:r>
                <a:rPr lang="zh-CN" altLang="en-US" kern="0" dirty="0">
                  <a:solidFill>
                    <a:srgbClr val="333333"/>
                  </a:solidFill>
                  <a:latin typeface="微软雅黑" pitchFamily="34" charset="-122"/>
                  <a:ea typeface="微软雅黑" pitchFamily="34" charset="-122"/>
                </a:rPr>
                <a:t>文本</a:t>
              </a:r>
              <a:r>
                <a:rPr lang="en-US" altLang="zh-CN" kern="0" dirty="0">
                  <a:solidFill>
                    <a:srgbClr val="333333"/>
                  </a:solidFill>
                  <a:latin typeface="微软雅黑" pitchFamily="34" charset="-122"/>
                  <a:ea typeface="微软雅黑" pitchFamily="34" charset="-122"/>
                </a:rPr>
                <a:t>4</a:t>
              </a:r>
              <a:endParaRPr lang="en-US" kern="0" dirty="0">
                <a:solidFill>
                  <a:srgbClr val="333333"/>
                </a:solidFill>
                <a:latin typeface="微软雅黑" pitchFamily="34" charset="-122"/>
                <a:ea typeface="微软雅黑" pitchFamily="34" charset="-122"/>
              </a:endParaRPr>
            </a:p>
          </p:txBody>
        </p:sp>
        <p:pic>
          <p:nvPicPr>
            <p:cNvPr id="26644" name="Picture 85"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817170" y="2414566"/>
              <a:ext cx="782403" cy="34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3" name="组合 5"/>
          <p:cNvGrpSpPr>
            <a:grpSpLocks/>
          </p:cNvGrpSpPr>
          <p:nvPr/>
        </p:nvGrpSpPr>
        <p:grpSpPr bwMode="auto">
          <a:xfrm>
            <a:off x="7594600" y="2295525"/>
            <a:ext cx="990600" cy="968375"/>
            <a:chOff x="7612063" y="3776663"/>
            <a:chExt cx="990600" cy="968375"/>
          </a:xfrm>
        </p:grpSpPr>
        <p:pic>
          <p:nvPicPr>
            <p:cNvPr id="26639" name="Picture 89"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612063" y="3776663"/>
              <a:ext cx="990600" cy="9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90"/>
            <p:cNvSpPr>
              <a:spLocks noChangeArrowheads="1"/>
            </p:cNvSpPr>
            <p:nvPr/>
          </p:nvSpPr>
          <p:spPr bwMode="gray">
            <a:xfrm>
              <a:off x="7612063" y="3776663"/>
              <a:ext cx="984250" cy="968375"/>
            </a:xfrm>
            <a:prstGeom prst="ellipse">
              <a:avLst/>
            </a:prstGeom>
            <a:ln/>
            <a:extLst/>
          </p:spPr>
          <p:style>
            <a:lnRef idx="1">
              <a:schemeClr val="accent2"/>
            </a:lnRef>
            <a:fillRef idx="3">
              <a:schemeClr val="accent2"/>
            </a:fillRef>
            <a:effectRef idx="2">
              <a:schemeClr val="accent2"/>
            </a:effectRef>
            <a:fontRef idx="minor">
              <a:schemeClr val="lt1"/>
            </a:fontRef>
          </p:style>
          <p:txBody>
            <a:bodyPr wrap="none" lIns="0" rIns="0" anchor="ctr"/>
            <a:lstStyle/>
            <a:p>
              <a:pPr algn="ctr">
                <a:lnSpc>
                  <a:spcPct val="120000"/>
                </a:lnSpc>
                <a:spcBef>
                  <a:spcPts val="600"/>
                </a:spcBef>
                <a:spcAft>
                  <a:spcPts val="600"/>
                </a:spcAft>
                <a:defRPr/>
              </a:pPr>
              <a:r>
                <a:rPr lang="zh-CN" altLang="en-US" kern="0" dirty="0">
                  <a:solidFill>
                    <a:srgbClr val="333333"/>
                  </a:solidFill>
                  <a:latin typeface="微软雅黑" pitchFamily="34" charset="-122"/>
                  <a:ea typeface="微软雅黑" pitchFamily="34" charset="-122"/>
                </a:rPr>
                <a:t>文本</a:t>
              </a:r>
              <a:r>
                <a:rPr lang="en-US" altLang="zh-CN" kern="0" dirty="0">
                  <a:solidFill>
                    <a:srgbClr val="333333"/>
                  </a:solidFill>
                  <a:latin typeface="微软雅黑" pitchFamily="34" charset="-122"/>
                  <a:ea typeface="微软雅黑" pitchFamily="34" charset="-122"/>
                </a:rPr>
                <a:t>5</a:t>
              </a:r>
              <a:endParaRPr lang="en-US" kern="0" dirty="0">
                <a:solidFill>
                  <a:srgbClr val="333333"/>
                </a:solidFill>
                <a:latin typeface="微软雅黑" pitchFamily="34" charset="-122"/>
                <a:ea typeface="微软雅黑" pitchFamily="34" charset="-122"/>
              </a:endParaRPr>
            </a:p>
          </p:txBody>
        </p:sp>
        <p:pic>
          <p:nvPicPr>
            <p:cNvPr id="26641" name="Picture 9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710933" y="3786166"/>
              <a:ext cx="782403" cy="34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组合 6"/>
          <p:cNvGrpSpPr>
            <a:grpSpLocks/>
          </p:cNvGrpSpPr>
          <p:nvPr/>
        </p:nvGrpSpPr>
        <p:grpSpPr bwMode="auto">
          <a:xfrm>
            <a:off x="6640513" y="3573463"/>
            <a:ext cx="990600" cy="968375"/>
            <a:chOff x="6718300" y="5054600"/>
            <a:chExt cx="990600" cy="968375"/>
          </a:xfrm>
        </p:grpSpPr>
        <p:pic>
          <p:nvPicPr>
            <p:cNvPr id="26636" name="Picture 95"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6718300" y="5054600"/>
              <a:ext cx="990600" cy="9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val 96"/>
            <p:cNvSpPr>
              <a:spLocks noChangeArrowheads="1"/>
            </p:cNvSpPr>
            <p:nvPr/>
          </p:nvSpPr>
          <p:spPr bwMode="gray">
            <a:xfrm>
              <a:off x="6718300" y="5054600"/>
              <a:ext cx="984250" cy="968375"/>
            </a:xfrm>
            <a:prstGeom prst="ellipse">
              <a:avLst/>
            </a:prstGeom>
            <a:ln/>
            <a:extLst/>
          </p:spPr>
          <p:style>
            <a:lnRef idx="1">
              <a:schemeClr val="accent2"/>
            </a:lnRef>
            <a:fillRef idx="3">
              <a:schemeClr val="accent2"/>
            </a:fillRef>
            <a:effectRef idx="2">
              <a:schemeClr val="accent2"/>
            </a:effectRef>
            <a:fontRef idx="minor">
              <a:schemeClr val="lt1"/>
            </a:fontRef>
          </p:style>
          <p:txBody>
            <a:bodyPr wrap="none" lIns="0" rIns="0" anchor="ctr"/>
            <a:lstStyle/>
            <a:p>
              <a:pPr algn="ctr">
                <a:lnSpc>
                  <a:spcPct val="120000"/>
                </a:lnSpc>
                <a:spcBef>
                  <a:spcPts val="600"/>
                </a:spcBef>
                <a:spcAft>
                  <a:spcPts val="600"/>
                </a:spcAft>
                <a:defRPr/>
              </a:pPr>
              <a:r>
                <a:rPr lang="zh-CN" altLang="en-US" kern="0">
                  <a:solidFill>
                    <a:srgbClr val="333333"/>
                  </a:solidFill>
                  <a:latin typeface="微软雅黑" pitchFamily="34" charset="-122"/>
                  <a:ea typeface="微软雅黑" pitchFamily="34" charset="-122"/>
                </a:rPr>
                <a:t>文本</a:t>
              </a:r>
              <a:r>
                <a:rPr lang="en-US" altLang="zh-CN" kern="0" dirty="0">
                  <a:solidFill>
                    <a:srgbClr val="333333"/>
                  </a:solidFill>
                  <a:latin typeface="微软雅黑" pitchFamily="34" charset="-122"/>
                  <a:ea typeface="微软雅黑" pitchFamily="34" charset="-122"/>
                </a:rPr>
                <a:t>6</a:t>
              </a:r>
              <a:endParaRPr lang="en-US" kern="0" dirty="0">
                <a:solidFill>
                  <a:srgbClr val="333333"/>
                </a:solidFill>
                <a:latin typeface="微软雅黑" pitchFamily="34" charset="-122"/>
                <a:ea typeface="微软雅黑" pitchFamily="34" charset="-122"/>
              </a:endParaRPr>
            </a:p>
          </p:txBody>
        </p:sp>
        <p:pic>
          <p:nvPicPr>
            <p:cNvPr id="26638" name="Picture 97"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6817170" y="5064103"/>
              <a:ext cx="782403" cy="34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AutoShape 60"/>
          <p:cNvSpPr>
            <a:spLocks noChangeArrowheads="1"/>
          </p:cNvSpPr>
          <p:nvPr/>
        </p:nvSpPr>
        <p:spPr bwMode="gray">
          <a:xfrm>
            <a:off x="3275013" y="2197100"/>
            <a:ext cx="2514600" cy="1220788"/>
          </a:xfrm>
          <a:prstGeom prst="roundRect">
            <a:avLst>
              <a:gd name="adj" fmla="val 13264"/>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a:lnSpc>
                <a:spcPct val="120000"/>
              </a:lnSpc>
              <a:defRPr/>
            </a:pPr>
            <a:r>
              <a:rPr lang="zh-CN" altLang="en-US" sz="3200" kern="0" dirty="0">
                <a:solidFill>
                  <a:srgbClr val="4D4D4D"/>
                </a:solidFill>
                <a:latin typeface="微软雅黑" pitchFamily="34" charset="-122"/>
                <a:ea typeface="微软雅黑" pitchFamily="34" charset="-122"/>
              </a:rPr>
              <a:t>标题</a:t>
            </a:r>
            <a:endParaRPr lang="en-US" sz="3200" kern="0" dirty="0">
              <a:solidFill>
                <a:srgbClr val="4D4D4D"/>
              </a:solidFill>
              <a:latin typeface="微软雅黑" pitchFamily="34" charset="-122"/>
              <a:ea typeface="微软雅黑" pitchFamily="34" charset="-122"/>
            </a:endParaRPr>
          </a:p>
        </p:txBody>
      </p:sp>
    </p:spTree>
    <p:extLst>
      <p:ext uri="{BB962C8B-B14F-4D97-AF65-F5344CB8AC3E}">
        <p14:creationId xmlns:p14="http://schemas.microsoft.com/office/powerpoint/2010/main" val="932179022"/>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randombar(horizontal)">
                                      <p:cBhvr>
                                        <p:cTn id="21" dur="500"/>
                                        <p:tgtEl>
                                          <p:spTgt spid="36"/>
                                        </p:tgtEl>
                                      </p:cBhvr>
                                    </p:animEffect>
                                  </p:childTnLst>
                                </p:cTn>
                              </p:par>
                            </p:childTnLst>
                          </p:cTn>
                        </p:par>
                        <p:par>
                          <p:cTn id="22" fill="hold" nodeType="afterGroup">
                            <p:stCondLst>
                              <p:cond delay="2000"/>
                            </p:stCondLst>
                            <p:childTnLst>
                              <p:par>
                                <p:cTn id="23" presetID="2" presetClass="entr" presetSubtype="4"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500" fill="hold"/>
                                        <p:tgtEl>
                                          <p:spTgt spid="53"/>
                                        </p:tgtEl>
                                        <p:attrNameLst>
                                          <p:attrName>ppt_x</p:attrName>
                                        </p:attrNameLst>
                                      </p:cBhvr>
                                      <p:tavLst>
                                        <p:tav tm="0">
                                          <p:val>
                                            <p:strVal val="#ppt_x"/>
                                          </p:val>
                                        </p:tav>
                                        <p:tav tm="100000">
                                          <p:val>
                                            <p:strVal val="#ppt_x"/>
                                          </p:val>
                                        </p:tav>
                                      </p:tavLst>
                                    </p:anim>
                                    <p:anim calcmode="lin" valueType="num">
                                      <p:cBhvr additive="base">
                                        <p:cTn id="43" dur="500" fill="hold"/>
                                        <p:tgtEl>
                                          <p:spTgt spid="53"/>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6" grpId="0" animBg="1"/>
      <p:bldP spid="37"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上箭头 3"/>
          <p:cNvSpPr/>
          <p:nvPr/>
        </p:nvSpPr>
        <p:spPr bwMode="auto">
          <a:xfrm rot="5400000">
            <a:off x="2797581" y="-693596"/>
            <a:ext cx="1028559" cy="4824536"/>
          </a:xfrm>
          <a:prstGeom prst="up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87"/>
          <p:cNvSpPr>
            <a:spLocks noChangeArrowheads="1"/>
          </p:cNvSpPr>
          <p:nvPr/>
        </p:nvSpPr>
        <p:spPr bwMode="auto">
          <a:xfrm>
            <a:off x="1031797" y="1580172"/>
            <a:ext cx="2591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6" name="上箭头 5"/>
          <p:cNvSpPr/>
          <p:nvPr/>
        </p:nvSpPr>
        <p:spPr bwMode="auto">
          <a:xfrm rot="5400000">
            <a:off x="4237740" y="46930"/>
            <a:ext cx="1028559" cy="4824536"/>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矩形 87"/>
          <p:cNvSpPr>
            <a:spLocks noChangeArrowheads="1"/>
          </p:cNvSpPr>
          <p:nvPr/>
        </p:nvSpPr>
        <p:spPr bwMode="auto">
          <a:xfrm>
            <a:off x="2493846" y="2320698"/>
            <a:ext cx="2591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8" name="上箭头 7"/>
          <p:cNvSpPr/>
          <p:nvPr/>
        </p:nvSpPr>
        <p:spPr bwMode="auto">
          <a:xfrm rot="5400000">
            <a:off x="5605892" y="818571"/>
            <a:ext cx="1028559" cy="4824536"/>
          </a:xfrm>
          <a:prstGeom prst="up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矩形 87"/>
          <p:cNvSpPr>
            <a:spLocks noChangeArrowheads="1"/>
          </p:cNvSpPr>
          <p:nvPr/>
        </p:nvSpPr>
        <p:spPr bwMode="auto">
          <a:xfrm>
            <a:off x="3785296" y="3092339"/>
            <a:ext cx="25917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10" name="矩形 9"/>
          <p:cNvSpPr/>
          <p:nvPr/>
        </p:nvSpPr>
        <p:spPr bwMode="auto">
          <a:xfrm>
            <a:off x="949335" y="2127974"/>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1" name="直接连接符 10"/>
          <p:cNvCxnSpPr/>
          <p:nvPr/>
        </p:nvCxnSpPr>
        <p:spPr bwMode="auto">
          <a:xfrm>
            <a:off x="891521" y="2364907"/>
            <a:ext cx="133325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16777" y="2094452"/>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076572" y="2393393"/>
            <a:ext cx="118840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4" name="矩形 13"/>
          <p:cNvSpPr/>
          <p:nvPr/>
        </p:nvSpPr>
        <p:spPr bwMode="auto">
          <a:xfrm>
            <a:off x="2348067" y="2846793"/>
            <a:ext cx="164925" cy="164925"/>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5" name="直接连接符 14"/>
          <p:cNvCxnSpPr/>
          <p:nvPr/>
        </p:nvCxnSpPr>
        <p:spPr bwMode="auto">
          <a:xfrm>
            <a:off x="2290253" y="3083726"/>
            <a:ext cx="1333252" cy="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2515509" y="2813271"/>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2475304" y="3112212"/>
            <a:ext cx="118840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bwMode="auto">
          <a:xfrm>
            <a:off x="3726308" y="3640141"/>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9" name="直接连接符 18"/>
          <p:cNvCxnSpPr/>
          <p:nvPr/>
        </p:nvCxnSpPr>
        <p:spPr bwMode="auto">
          <a:xfrm>
            <a:off x="3668494" y="3877074"/>
            <a:ext cx="133325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93750" y="3606619"/>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3853545" y="3905560"/>
            <a:ext cx="118840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6647221"/>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175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2750"/>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par>
                          <p:cTn id="36" fill="hold">
                            <p:stCondLst>
                              <p:cond delay="325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2" presetClass="entr" presetSubtype="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375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2" presetClass="entr" presetSubtype="6"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additive="base">
                                        <p:cTn id="62" dur="500" fill="hold"/>
                                        <p:tgtEl>
                                          <p:spTgt spid="15"/>
                                        </p:tgtEl>
                                        <p:attrNameLst>
                                          <p:attrName>ppt_x</p:attrName>
                                        </p:attrNameLst>
                                      </p:cBhvr>
                                      <p:tavLst>
                                        <p:tav tm="0">
                                          <p:val>
                                            <p:strVal val="1+#ppt_w/2"/>
                                          </p:val>
                                        </p:tav>
                                        <p:tav tm="100000">
                                          <p:val>
                                            <p:strVal val="#ppt_x"/>
                                          </p:val>
                                        </p:tav>
                                      </p:tavLst>
                                    </p:anim>
                                    <p:anim calcmode="lin" valueType="num">
                                      <p:cBhvr additive="base">
                                        <p:cTn id="63" dur="500" fill="hold"/>
                                        <p:tgtEl>
                                          <p:spTgt spid="15"/>
                                        </p:tgtEl>
                                        <p:attrNameLst>
                                          <p:attrName>ppt_y</p:attrName>
                                        </p:attrNameLst>
                                      </p:cBhvr>
                                      <p:tavLst>
                                        <p:tav tm="0">
                                          <p:val>
                                            <p:strVal val="1+#ppt_h/2"/>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4250"/>
                            </p:stCondLst>
                            <p:childTnLst>
                              <p:par>
                                <p:cTn id="73" presetID="53" presetClass="entr" presetSubtype="16"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par>
                                <p:cTn id="78" presetID="2" presetClass="entr" presetSubtype="6"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1+#ppt_w/2"/>
                                          </p:val>
                                        </p:tav>
                                        <p:tav tm="100000">
                                          <p:val>
                                            <p:strVal val="#ppt_x"/>
                                          </p:val>
                                        </p:tav>
                                      </p:tavLst>
                                    </p:anim>
                                    <p:anim calcmode="lin" valueType="num">
                                      <p:cBhvr additive="base">
                                        <p:cTn id="81" dur="500" fill="hold"/>
                                        <p:tgtEl>
                                          <p:spTgt spid="19"/>
                                        </p:tgtEl>
                                        <p:attrNameLst>
                                          <p:attrName>ppt_y</p:attrName>
                                        </p:attrNameLst>
                                      </p:cBhvr>
                                      <p:tavLst>
                                        <p:tav tm="0">
                                          <p:val>
                                            <p:strVal val="1+#ppt_h/2"/>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1+#ppt_w/2"/>
                                          </p:val>
                                        </p:tav>
                                        <p:tav tm="100000">
                                          <p:val>
                                            <p:strVal val="#ppt_x"/>
                                          </p:val>
                                        </p:tav>
                                      </p:tavLst>
                                    </p:anim>
                                    <p:anim calcmode="lin" valueType="num">
                                      <p:cBhvr additive="base">
                                        <p:cTn id="85" dur="500" fill="hold"/>
                                        <p:tgtEl>
                                          <p:spTgt spid="20"/>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1+#ppt_w/2"/>
                                          </p:val>
                                        </p:tav>
                                        <p:tav tm="100000">
                                          <p:val>
                                            <p:strVal val="#ppt_x"/>
                                          </p:val>
                                        </p:tav>
                                      </p:tavLst>
                                    </p:anim>
                                    <p:anim calcmode="lin" valueType="num">
                                      <p:cBhvr additive="base">
                                        <p:cTn id="8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2" grpId="0"/>
      <p:bldP spid="13" grpId="0"/>
      <p:bldP spid="14" grpId="0" animBg="1"/>
      <p:bldP spid="16" grpId="0"/>
      <p:bldP spid="17" grpId="0"/>
      <p:bldP spid="18" grpId="0" animBg="1"/>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泪滴形 3"/>
          <p:cNvSpPr/>
          <p:nvPr/>
        </p:nvSpPr>
        <p:spPr bwMode="auto">
          <a:xfrm rot="8134296">
            <a:off x="1434348" y="2802810"/>
            <a:ext cx="1539234" cy="1539234"/>
          </a:xfrm>
          <a:prstGeom prst="teardrop">
            <a:avLst>
              <a:gd name="adj" fmla="val 8364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87"/>
          <p:cNvSpPr>
            <a:spLocks noChangeArrowheads="1"/>
          </p:cNvSpPr>
          <p:nvPr/>
        </p:nvSpPr>
        <p:spPr bwMode="auto">
          <a:xfrm>
            <a:off x="1648063" y="3322921"/>
            <a:ext cx="119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zh-CN" altLang="en-US" sz="1200" kern="0" dirty="0">
              <a:solidFill>
                <a:srgbClr val="FFFFFF"/>
              </a:solidFill>
              <a:latin typeface="微软雅黑" pitchFamily="34" charset="-122"/>
              <a:ea typeface="微软雅黑" pitchFamily="34" charset="-122"/>
            </a:endParaRPr>
          </a:p>
        </p:txBody>
      </p:sp>
      <p:cxnSp>
        <p:nvCxnSpPr>
          <p:cNvPr id="6" name="直接连接符 5"/>
          <p:cNvCxnSpPr/>
          <p:nvPr/>
        </p:nvCxnSpPr>
        <p:spPr bwMode="auto">
          <a:xfrm flipV="1">
            <a:off x="2181995" y="4479879"/>
            <a:ext cx="5443166" cy="923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48639" y="3963134"/>
            <a:ext cx="2060376" cy="516745"/>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8" name="泪滴形 7"/>
          <p:cNvSpPr/>
          <p:nvPr/>
        </p:nvSpPr>
        <p:spPr bwMode="auto">
          <a:xfrm rot="8134296">
            <a:off x="2718125" y="1739148"/>
            <a:ext cx="1539234" cy="1539234"/>
          </a:xfrm>
          <a:prstGeom prst="teardrop">
            <a:avLst>
              <a:gd name="adj" fmla="val 8364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矩形 87"/>
          <p:cNvSpPr>
            <a:spLocks noChangeArrowheads="1"/>
          </p:cNvSpPr>
          <p:nvPr/>
        </p:nvSpPr>
        <p:spPr bwMode="auto">
          <a:xfrm>
            <a:off x="2931840" y="2259259"/>
            <a:ext cx="119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zh-CN" altLang="en-US" sz="1200" kern="0" dirty="0">
              <a:solidFill>
                <a:srgbClr val="FFFFFF"/>
              </a:solidFill>
              <a:latin typeface="微软雅黑" pitchFamily="34" charset="-122"/>
              <a:ea typeface="微软雅黑" pitchFamily="34" charset="-122"/>
            </a:endParaRPr>
          </a:p>
        </p:txBody>
      </p:sp>
      <p:cxnSp>
        <p:nvCxnSpPr>
          <p:cNvPr id="10" name="直接连接符 9"/>
          <p:cNvCxnSpPr/>
          <p:nvPr/>
        </p:nvCxnSpPr>
        <p:spPr bwMode="auto">
          <a:xfrm flipV="1">
            <a:off x="3465772" y="3416217"/>
            <a:ext cx="4159389" cy="9234"/>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1" name="矩形 10"/>
          <p:cNvSpPr/>
          <p:nvPr/>
        </p:nvSpPr>
        <p:spPr>
          <a:xfrm>
            <a:off x="4532416" y="2899472"/>
            <a:ext cx="2060376" cy="516745"/>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12" name="泪滴形 11"/>
          <p:cNvSpPr/>
          <p:nvPr/>
        </p:nvSpPr>
        <p:spPr bwMode="auto">
          <a:xfrm rot="8134296">
            <a:off x="4081709" y="731036"/>
            <a:ext cx="1539234" cy="1539234"/>
          </a:xfrm>
          <a:prstGeom prst="teardrop">
            <a:avLst>
              <a:gd name="adj" fmla="val 8364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矩形 87"/>
          <p:cNvSpPr>
            <a:spLocks noChangeArrowheads="1"/>
          </p:cNvSpPr>
          <p:nvPr/>
        </p:nvSpPr>
        <p:spPr bwMode="auto">
          <a:xfrm>
            <a:off x="4367432" y="1251147"/>
            <a:ext cx="119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zh-CN" altLang="en-US" sz="1200" kern="0" dirty="0">
              <a:solidFill>
                <a:srgbClr val="FFFFFF"/>
              </a:solidFill>
              <a:latin typeface="微软雅黑" pitchFamily="34" charset="-122"/>
              <a:ea typeface="微软雅黑" pitchFamily="34" charset="-122"/>
            </a:endParaRPr>
          </a:p>
        </p:txBody>
      </p:sp>
      <p:cxnSp>
        <p:nvCxnSpPr>
          <p:cNvPr id="14" name="直接连接符 13"/>
          <p:cNvCxnSpPr/>
          <p:nvPr/>
        </p:nvCxnSpPr>
        <p:spPr bwMode="auto">
          <a:xfrm>
            <a:off x="4860032" y="2417339"/>
            <a:ext cx="277887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6112024" y="1891360"/>
            <a:ext cx="2060376" cy="516745"/>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3696990753"/>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225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325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3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p:bldP spid="8" grpId="0" animBg="1"/>
      <p:bldP spid="9" grpId="0"/>
      <p:bldP spid="11" grpId="0"/>
      <p:bldP spid="12" grpId="0" animBg="1"/>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18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六边形 3"/>
          <p:cNvSpPr/>
          <p:nvPr/>
        </p:nvSpPr>
        <p:spPr bwMode="auto">
          <a:xfrm rot="5400000">
            <a:off x="1619672" y="1492424"/>
            <a:ext cx="1754115" cy="1512168"/>
          </a:xfrm>
          <a:prstGeom prst="hexag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六边形 4"/>
          <p:cNvSpPr/>
          <p:nvPr/>
        </p:nvSpPr>
        <p:spPr bwMode="auto">
          <a:xfrm rot="5400000">
            <a:off x="3389653" y="1145291"/>
            <a:ext cx="2275373" cy="1961528"/>
          </a:xfrm>
          <a:prstGeom prst="hexag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六边形 5"/>
          <p:cNvSpPr/>
          <p:nvPr/>
        </p:nvSpPr>
        <p:spPr bwMode="auto">
          <a:xfrm rot="5400000">
            <a:off x="5675162" y="1515466"/>
            <a:ext cx="1754115" cy="1512168"/>
          </a:xfrm>
          <a:prstGeom prst="hexag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矩形 6"/>
          <p:cNvSpPr/>
          <p:nvPr/>
        </p:nvSpPr>
        <p:spPr>
          <a:xfrm>
            <a:off x="1832273" y="1749836"/>
            <a:ext cx="1515591"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单击添加段落文字</a:t>
            </a:r>
            <a:endParaRPr lang="en-US" altLang="zh-CN" sz="1200" b="0" dirty="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p:txBody>
      </p:sp>
      <p:sp>
        <p:nvSpPr>
          <p:cNvPr id="8" name="矩形 7"/>
          <p:cNvSpPr/>
          <p:nvPr/>
        </p:nvSpPr>
        <p:spPr>
          <a:xfrm>
            <a:off x="3813917" y="1677829"/>
            <a:ext cx="1550171"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单击添加段落文字</a:t>
            </a:r>
            <a:endParaRPr lang="en-US" altLang="zh-CN" sz="1200" b="0" dirty="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p:txBody>
      </p:sp>
      <p:sp>
        <p:nvSpPr>
          <p:cNvPr id="9" name="矩形 8"/>
          <p:cNvSpPr/>
          <p:nvPr/>
        </p:nvSpPr>
        <p:spPr>
          <a:xfrm>
            <a:off x="5868144" y="1749261"/>
            <a:ext cx="1497269" cy="978729"/>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r>
              <a:rPr lang="zh-CN" altLang="en-US" sz="1200" b="0" dirty="0">
                <a:solidFill>
                  <a:schemeClr val="bg1"/>
                </a:solidFill>
                <a:latin typeface="微软雅黑" pitchFamily="34" charset="-122"/>
                <a:ea typeface="微软雅黑" pitchFamily="34" charset="-122"/>
              </a:rPr>
              <a:t>单击添加段落文字</a:t>
            </a:r>
            <a:endParaRPr lang="en-US" altLang="zh-CN" sz="1200" b="0" dirty="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p:txBody>
      </p:sp>
      <p:sp>
        <p:nvSpPr>
          <p:cNvPr id="10" name="TextBox 9"/>
          <p:cNvSpPr txBox="1"/>
          <p:nvPr/>
        </p:nvSpPr>
        <p:spPr>
          <a:xfrm>
            <a:off x="1804958" y="3305398"/>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1" name="燕尾形 10"/>
          <p:cNvSpPr/>
          <p:nvPr/>
        </p:nvSpPr>
        <p:spPr bwMode="auto">
          <a:xfrm>
            <a:off x="1538795" y="3392364"/>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Tree>
    <p:extLst>
      <p:ext uri="{BB962C8B-B14F-4D97-AF65-F5344CB8AC3E}">
        <p14:creationId xmlns:p14="http://schemas.microsoft.com/office/powerpoint/2010/main" val="3350989433"/>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75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2250"/>
                            </p:stCondLst>
                            <p:childTnLst>
                              <p:par>
                                <p:cTn id="43" presetID="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bwMode="auto">
          <a:xfrm>
            <a:off x="1441004" y="1132384"/>
            <a:ext cx="6048672" cy="3096344"/>
          </a:xfrm>
          <a:prstGeom prst="rect">
            <a:avLst/>
          </a:prstGeom>
          <a:solidFill>
            <a:schemeClr val="bg1">
              <a:lumMod val="95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dirty="0" smtClean="0">
              <a:ln>
                <a:noFill/>
              </a:ln>
              <a:solidFill>
                <a:schemeClr val="tx1"/>
              </a:solidFill>
              <a:effectLst/>
              <a:latin typeface="Arial" pitchFamily="34" charset="0"/>
              <a:ea typeface="微软雅黑" pitchFamily="34" charset="-122"/>
            </a:endParaRPr>
          </a:p>
        </p:txBody>
      </p:sp>
      <p:sp>
        <p:nvSpPr>
          <p:cNvPr id="18" name="矩形 17"/>
          <p:cNvSpPr/>
          <p:nvPr/>
        </p:nvSpPr>
        <p:spPr bwMode="auto">
          <a:xfrm>
            <a:off x="1871700" y="808348"/>
            <a:ext cx="1764196" cy="61206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9" name="TextBox 18"/>
          <p:cNvSpPr txBox="1"/>
          <p:nvPr/>
        </p:nvSpPr>
        <p:spPr>
          <a:xfrm>
            <a:off x="2195736" y="871354"/>
            <a:ext cx="1015021" cy="477054"/>
          </a:xfrm>
          <a:prstGeom prst="rect">
            <a:avLst/>
          </a:prstGeom>
          <a:noFill/>
        </p:spPr>
        <p:txBody>
          <a:bodyPr wrap="none" rtlCol="0">
            <a:spAutoFit/>
          </a:bodyPr>
          <a:lstStyle/>
          <a:p>
            <a:r>
              <a:rPr lang="zh-CN" altLang="en-US" sz="2500" b="0" dirty="0" smtClean="0">
                <a:solidFill>
                  <a:schemeClr val="bg1"/>
                </a:solidFill>
                <a:latin typeface="微软雅黑" panose="020B0503020204020204" pitchFamily="34" charset="-122"/>
                <a:ea typeface="微软雅黑" panose="020B0503020204020204" pitchFamily="34" charset="-122"/>
              </a:rPr>
              <a:t>前  言</a:t>
            </a:r>
            <a:endParaRPr lang="zh-CN" altLang="en-US" sz="2500" b="0" dirty="0">
              <a:solidFill>
                <a:schemeClr val="bg1"/>
              </a:solidFill>
              <a:latin typeface="微软雅黑" panose="020B0503020204020204" pitchFamily="34" charset="-122"/>
              <a:ea typeface="微软雅黑" panose="020B0503020204020204" pitchFamily="34" charset="-122"/>
            </a:endParaRPr>
          </a:p>
        </p:txBody>
      </p:sp>
      <p:sp>
        <p:nvSpPr>
          <p:cNvPr id="20" name="标题 1"/>
          <p:cNvSpPr txBox="1">
            <a:spLocks/>
          </p:cNvSpPr>
          <p:nvPr/>
        </p:nvSpPr>
        <p:spPr>
          <a:xfrm>
            <a:off x="2053072" y="1762454"/>
            <a:ext cx="4824536" cy="1836204"/>
          </a:xfrm>
          <a:prstGeom prst="rect">
            <a:avLst/>
          </a:prstGeom>
        </p:spPr>
        <p:txBody>
          <a:bodyPr vert="horz" lIns="91417" tIns="45708" rIns="91417"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300" b="0" dirty="0" smtClean="0"/>
              <a:t>回顾</a:t>
            </a:r>
            <a:r>
              <a:rPr lang="zh-CN" altLang="en-US" sz="1300" b="0" dirty="0"/>
              <a:t>这半年的工作，在取得成绩的同时，我们也找到了工作中的不足和问题，主要反映于</a:t>
            </a:r>
            <a:r>
              <a:rPr lang="en-US" altLang="zh-CN" sz="1300" b="0" dirty="0"/>
              <a:t>xx</a:t>
            </a:r>
            <a:r>
              <a:rPr lang="zh-CN" altLang="en-US" sz="1300" b="0" dirty="0"/>
              <a:t>及</a:t>
            </a:r>
            <a:r>
              <a:rPr lang="en-US" altLang="zh-CN" sz="1300" b="0" dirty="0"/>
              <a:t>xxx</a:t>
            </a:r>
            <a:r>
              <a:rPr lang="zh-CN" altLang="en-US" sz="1300" b="0" dirty="0"/>
              <a:t>的风格、定型还有待进一步探索，尤其是网上的公司产品库充分体现我们</a:t>
            </a:r>
            <a:r>
              <a:rPr lang="en-US" altLang="zh-CN" sz="1300" b="0" dirty="0" err="1"/>
              <a:t>xxxxx</a:t>
            </a:r>
            <a:r>
              <a:rPr lang="zh-CN" altLang="en-US" sz="1300" b="0" dirty="0"/>
              <a:t>和我们这个平台能为客户提供良好的商机和快捷方便的信息、导航的功能发挥。展望新的一年，我们将继续努力，力争各项工作更上一个新台阶。</a:t>
            </a:r>
            <a:endParaRPr lang="zh-CN" altLang="en-US" sz="1300" dirty="0"/>
          </a:p>
          <a:p>
            <a:pPr algn="l">
              <a:lnSpc>
                <a:spcPct val="150000"/>
              </a:lnSpc>
            </a:pPr>
            <a:endParaRPr lang="zh-CN" altLang="en-US" sz="1300" b="1" dirty="0">
              <a:latin typeface="微软雅黑" pitchFamily="34" charset="-122"/>
              <a:ea typeface="微软雅黑" pitchFamily="34" charset="-122"/>
            </a:endParaRPr>
          </a:p>
        </p:txBody>
      </p:sp>
    </p:spTree>
    <p:extLst>
      <p:ext uri="{BB962C8B-B14F-4D97-AF65-F5344CB8AC3E}">
        <p14:creationId xmlns:p14="http://schemas.microsoft.com/office/powerpoint/2010/main" val="3348532738"/>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上箭头 3"/>
          <p:cNvSpPr/>
          <p:nvPr/>
        </p:nvSpPr>
        <p:spPr bwMode="auto">
          <a:xfrm>
            <a:off x="2267744" y="700336"/>
            <a:ext cx="2160240" cy="2088232"/>
          </a:xfrm>
          <a:prstGeom prst="upArrow">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4"/>
          <p:cNvSpPr/>
          <p:nvPr/>
        </p:nvSpPr>
        <p:spPr bwMode="auto">
          <a:xfrm>
            <a:off x="3986443" y="2479627"/>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6" name="直接连接符 5"/>
          <p:cNvCxnSpPr/>
          <p:nvPr/>
        </p:nvCxnSpPr>
        <p:spPr bwMode="auto">
          <a:xfrm>
            <a:off x="3928629" y="2716560"/>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53885" y="2446105"/>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900422" y="2761971"/>
            <a:ext cx="4415993"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9" name="TextBox 8"/>
          <p:cNvSpPr txBox="1"/>
          <p:nvPr/>
        </p:nvSpPr>
        <p:spPr>
          <a:xfrm>
            <a:off x="2886472" y="2276827"/>
            <a:ext cx="922784" cy="307777"/>
          </a:xfrm>
          <a:prstGeom prst="rect">
            <a:avLst/>
          </a:prstGeom>
          <a:noFill/>
        </p:spPr>
        <p:txBody>
          <a:bodyPr wrap="square" rtlCol="0">
            <a:spAutoFit/>
          </a:bodyPr>
          <a:lstStyle/>
          <a:p>
            <a:r>
              <a:rPr lang="zh-CN" altLang="en-US" sz="1400" b="0" dirty="0" smtClean="0">
                <a:solidFill>
                  <a:srgbClr val="FFFFFF"/>
                </a:solidFill>
                <a:latin typeface="微软雅黑" pitchFamily="34" charset="-122"/>
                <a:ea typeface="微软雅黑" pitchFamily="34" charset="-122"/>
              </a:rPr>
              <a:t>添加文字</a:t>
            </a:r>
            <a:endParaRPr lang="zh-CN" altLang="en-US" sz="1400" b="0" dirty="0">
              <a:solidFill>
                <a:srgbClr val="FFFFFF"/>
              </a:solidFill>
              <a:latin typeface="微软雅黑" pitchFamily="34" charset="-122"/>
              <a:ea typeface="微软雅黑" pitchFamily="34" charset="-122"/>
            </a:endParaRPr>
          </a:p>
        </p:txBody>
      </p:sp>
      <p:sp>
        <p:nvSpPr>
          <p:cNvPr id="10" name="上箭头 9"/>
          <p:cNvSpPr/>
          <p:nvPr/>
        </p:nvSpPr>
        <p:spPr bwMode="auto">
          <a:xfrm>
            <a:off x="899592" y="1996480"/>
            <a:ext cx="2160240" cy="2088232"/>
          </a:xfrm>
          <a:prstGeom prst="upArrow">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10"/>
          <p:cNvSpPr/>
          <p:nvPr/>
        </p:nvSpPr>
        <p:spPr bwMode="auto">
          <a:xfrm>
            <a:off x="2618291" y="3775771"/>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2" name="直接连接符 11"/>
          <p:cNvCxnSpPr/>
          <p:nvPr/>
        </p:nvCxnSpPr>
        <p:spPr bwMode="auto">
          <a:xfrm>
            <a:off x="2560477" y="4012704"/>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5733" y="3742249"/>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2532270" y="4058115"/>
            <a:ext cx="5784146" cy="613694"/>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518320" y="3572971"/>
            <a:ext cx="922784" cy="307777"/>
          </a:xfrm>
          <a:prstGeom prst="rect">
            <a:avLst/>
          </a:prstGeom>
          <a:noFill/>
        </p:spPr>
        <p:txBody>
          <a:bodyPr wrap="square" rtlCol="0">
            <a:spAutoFit/>
          </a:bodyPr>
          <a:lstStyle/>
          <a:p>
            <a:r>
              <a:rPr lang="zh-CN" altLang="en-US" sz="1400" b="0" dirty="0" smtClean="0">
                <a:solidFill>
                  <a:srgbClr val="FFFFFF"/>
                </a:solidFill>
                <a:latin typeface="微软雅黑" pitchFamily="34" charset="-122"/>
                <a:ea typeface="微软雅黑" pitchFamily="34" charset="-122"/>
              </a:rPr>
              <a:t>添加文字</a:t>
            </a:r>
            <a:endParaRPr lang="zh-CN" altLang="en-US" sz="1400" b="0"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1252850521"/>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2"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2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2" presetClass="entr" presetSubtype="6"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8" grpId="0"/>
      <p:bldP spid="9" grpId="0"/>
      <p:bldP spid="10" grpId="0" animBg="1"/>
      <p:bldP spid="11" grpId="0" animBg="1"/>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7953"/>
            <a:ext cx="231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sp>
        <p:nvSpPr>
          <p:cNvPr id="19" name="浅色箭头1"/>
          <p:cNvSpPr>
            <a:spLocks noChangeAspect="1"/>
          </p:cNvSpPr>
          <p:nvPr/>
        </p:nvSpPr>
        <p:spPr bwMode="auto">
          <a:xfrm>
            <a:off x="4602163" y="896938"/>
            <a:ext cx="1785937" cy="205740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adFill>
            <a:gsLst>
              <a:gs pos="33000">
                <a:srgbClr val="F9F9F9"/>
              </a:gs>
              <a:gs pos="100000">
                <a:srgbClr val="D7D7D7"/>
              </a:gs>
            </a:gsLst>
            <a:lin ang="0" scaled="0"/>
          </a:gradFill>
          <a:ln w="3175" cap="flat" cmpd="sng" algn="ctr">
            <a:solidFill>
              <a:srgbClr val="D7D7D7"/>
            </a:solidFill>
            <a:prstDash val="solid"/>
          </a:ln>
          <a:effectLst>
            <a:outerShdw blurRad="50800" dist="38100" dir="2700000" algn="tl" rotWithShape="0">
              <a:prstClr val="black">
                <a:alpha val="40000"/>
              </a:prstClr>
            </a:outerShdw>
          </a:effectLst>
          <a:extLst/>
        </p:spPr>
        <p:txBody>
          <a:bodyPr anchor="ctr"/>
          <a:lstStyle/>
          <a:p>
            <a:pPr fontAlgn="auto">
              <a:lnSpc>
                <a:spcPct val="120000"/>
              </a:lnSpc>
              <a:spcBef>
                <a:spcPts val="0"/>
              </a:spcBef>
              <a:spcAft>
                <a:spcPts val="0"/>
              </a:spcAft>
              <a:defRPr/>
            </a:pPr>
            <a:endParaRPr lang="en-US" sz="1200" b="0" kern="0" dirty="0">
              <a:solidFill>
                <a:srgbClr val="4D4D4D"/>
              </a:solidFill>
              <a:latin typeface="微软雅黑" pitchFamily="34" charset="-122"/>
              <a:ea typeface="微软雅黑" pitchFamily="34" charset="-122"/>
            </a:endParaRPr>
          </a:p>
        </p:txBody>
      </p:sp>
      <p:sp>
        <p:nvSpPr>
          <p:cNvPr id="21" name="浅色箭头3"/>
          <p:cNvSpPr>
            <a:spLocks noChangeAspect="1"/>
          </p:cNvSpPr>
          <p:nvPr/>
        </p:nvSpPr>
        <p:spPr bwMode="auto">
          <a:xfrm>
            <a:off x="2763838" y="2593975"/>
            <a:ext cx="1835150" cy="1933575"/>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adFill>
            <a:gsLst>
              <a:gs pos="33000">
                <a:srgbClr val="F9F9F9"/>
              </a:gs>
              <a:gs pos="100000">
                <a:srgbClr val="D7D7D7"/>
              </a:gs>
            </a:gsLst>
            <a:lin ang="0" scaled="0"/>
          </a:gradFill>
          <a:ln w="3175" cap="flat" cmpd="sng" algn="ctr">
            <a:solidFill>
              <a:srgbClr val="D7D7D7"/>
            </a:solidFill>
            <a:prstDash val="solid"/>
          </a:ln>
          <a:effectLst>
            <a:outerShdw blurRad="50800" dist="38100" dir="2700000" algn="tl" rotWithShape="0">
              <a:prstClr val="black">
                <a:alpha val="40000"/>
              </a:prstClr>
            </a:outerShdw>
          </a:effectLst>
          <a:extLst/>
        </p:spPr>
        <p:txBody>
          <a:bodyPr anchor="ctr"/>
          <a:lstStyle/>
          <a:p>
            <a:pPr fontAlgn="auto">
              <a:lnSpc>
                <a:spcPct val="120000"/>
              </a:lnSpc>
              <a:spcBef>
                <a:spcPts val="0"/>
              </a:spcBef>
              <a:spcAft>
                <a:spcPts val="0"/>
              </a:spcAft>
              <a:defRPr/>
            </a:pPr>
            <a:endParaRPr lang="en-US" sz="1200" b="0" kern="0" dirty="0">
              <a:solidFill>
                <a:srgbClr val="4D4D4D"/>
              </a:solidFill>
              <a:latin typeface="微软雅黑" pitchFamily="34" charset="-122"/>
              <a:ea typeface="微软雅黑" pitchFamily="34" charset="-122"/>
            </a:endParaRPr>
          </a:p>
        </p:txBody>
      </p:sp>
      <p:sp>
        <p:nvSpPr>
          <p:cNvPr id="22" name="浅色箭头2"/>
          <p:cNvSpPr>
            <a:spLocks noChangeAspect="1"/>
          </p:cNvSpPr>
          <p:nvPr/>
        </p:nvSpPr>
        <p:spPr bwMode="auto">
          <a:xfrm>
            <a:off x="4421188" y="2776538"/>
            <a:ext cx="1963737" cy="1747837"/>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adFill>
            <a:gsLst>
              <a:gs pos="33000">
                <a:srgbClr val="F9F9F9"/>
              </a:gs>
              <a:gs pos="100000">
                <a:srgbClr val="D7D7D7"/>
              </a:gs>
            </a:gsLst>
            <a:lin ang="0" scaled="0"/>
          </a:gradFill>
          <a:ln w="3175" cap="flat" cmpd="sng" algn="ctr">
            <a:solidFill>
              <a:srgbClr val="D7D7D7"/>
            </a:solidFill>
            <a:prstDash val="solid"/>
          </a:ln>
          <a:effectLst>
            <a:outerShdw blurRad="50800" dist="38100" dir="2700000" algn="tl" rotWithShape="0">
              <a:prstClr val="black">
                <a:alpha val="40000"/>
              </a:prstClr>
            </a:outerShdw>
          </a:effectLst>
          <a:extLst/>
        </p:spPr>
        <p:txBody>
          <a:bodyPr anchor="ctr"/>
          <a:lstStyle/>
          <a:p>
            <a:pPr fontAlgn="auto">
              <a:lnSpc>
                <a:spcPct val="120000"/>
              </a:lnSpc>
              <a:spcBef>
                <a:spcPts val="0"/>
              </a:spcBef>
              <a:spcAft>
                <a:spcPts val="0"/>
              </a:spcAft>
              <a:defRPr/>
            </a:pPr>
            <a:endParaRPr lang="en-US" sz="1200" b="0" kern="0" dirty="0">
              <a:solidFill>
                <a:srgbClr val="4D4D4D"/>
              </a:solidFill>
              <a:latin typeface="微软雅黑" pitchFamily="34" charset="-122"/>
              <a:ea typeface="微软雅黑" pitchFamily="34" charset="-122"/>
            </a:endParaRPr>
          </a:p>
        </p:txBody>
      </p:sp>
      <p:sp>
        <p:nvSpPr>
          <p:cNvPr id="23" name="中心文本"/>
          <p:cNvSpPr txBox="1">
            <a:spLocks noChangeArrowheads="1"/>
          </p:cNvSpPr>
          <p:nvPr/>
        </p:nvSpPr>
        <p:spPr bwMode="auto">
          <a:xfrm>
            <a:off x="3722688" y="2312988"/>
            <a:ext cx="172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sz="2400">
                <a:solidFill>
                  <a:srgbClr val="7D7D7D"/>
                </a:solidFill>
                <a:latin typeface="微软雅黑" pitchFamily="34" charset="-122"/>
                <a:ea typeface="微软雅黑" pitchFamily="34" charset="-122"/>
                <a:cs typeface="宋体" pitchFamily="2" charset="-122"/>
              </a:rPr>
              <a:t>单击此处添加标题</a:t>
            </a:r>
            <a:endParaRPr lang="zh-CN" sz="3600" b="0">
              <a:solidFill>
                <a:srgbClr val="7D7D7D"/>
              </a:solidFill>
              <a:latin typeface="Arial" pitchFamily="34" charset="0"/>
              <a:ea typeface="微软雅黑" pitchFamily="34" charset="-122"/>
              <a:cs typeface="宋体" pitchFamily="2" charset="-122"/>
            </a:endParaRPr>
          </a:p>
        </p:txBody>
      </p:sp>
      <p:sp>
        <p:nvSpPr>
          <p:cNvPr id="25" name="深色箭头1"/>
          <p:cNvSpPr>
            <a:spLocks noChangeAspect="1"/>
          </p:cNvSpPr>
          <p:nvPr/>
        </p:nvSpPr>
        <p:spPr bwMode="auto">
          <a:xfrm>
            <a:off x="4602163" y="896938"/>
            <a:ext cx="1785937" cy="2057400"/>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ln/>
          <a:ex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b="0" kern="0" dirty="0">
              <a:solidFill>
                <a:sysClr val="window" lastClr="FFFFFF"/>
              </a:solidFill>
              <a:latin typeface="Impact" pitchFamily="34" charset="0"/>
              <a:ea typeface="微软雅黑" pitchFamily="34" charset="-122"/>
            </a:endParaRPr>
          </a:p>
        </p:txBody>
      </p:sp>
      <p:sp>
        <p:nvSpPr>
          <p:cNvPr id="26" name="深色箭头4"/>
          <p:cNvSpPr>
            <a:spLocks noChangeAspect="1"/>
          </p:cNvSpPr>
          <p:nvPr/>
        </p:nvSpPr>
        <p:spPr bwMode="auto">
          <a:xfrm>
            <a:off x="2774950" y="896938"/>
            <a:ext cx="2028825" cy="1878012"/>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ln/>
          <a:extLst/>
        </p:spPr>
        <p:style>
          <a:lnRef idx="1">
            <a:schemeClr val="accent2"/>
          </a:lnRef>
          <a:fillRef idx="3">
            <a:schemeClr val="accent2"/>
          </a:fillRef>
          <a:effectRef idx="2">
            <a:schemeClr val="accent2"/>
          </a:effectRef>
          <a:fontRef idx="minor">
            <a:schemeClr val="lt1"/>
          </a:fontRef>
        </p:style>
        <p:txBody>
          <a:bodyPr lIns="0" rIns="0" anchor="ctr"/>
          <a:lstStyle/>
          <a:p>
            <a:pPr algn="ctr">
              <a:lnSpc>
                <a:spcPct val="120000"/>
              </a:lnSpc>
              <a:spcBef>
                <a:spcPts val="600"/>
              </a:spcBef>
              <a:spcAft>
                <a:spcPts val="600"/>
              </a:spcAft>
              <a:defRPr/>
            </a:pPr>
            <a:endParaRPr lang="en-US" sz="2800" b="0" kern="0" dirty="0">
              <a:solidFill>
                <a:sysClr val="window" lastClr="FFFFFF"/>
              </a:solidFill>
              <a:latin typeface="Impact" pitchFamily="34" charset="0"/>
              <a:ea typeface="微软雅黑" pitchFamily="34" charset="-122"/>
            </a:endParaRPr>
          </a:p>
        </p:txBody>
      </p:sp>
      <p:sp>
        <p:nvSpPr>
          <p:cNvPr id="27" name="深色箭头3"/>
          <p:cNvSpPr>
            <a:spLocks noChangeAspect="1"/>
          </p:cNvSpPr>
          <p:nvPr/>
        </p:nvSpPr>
        <p:spPr bwMode="auto">
          <a:xfrm>
            <a:off x="2763838" y="2593975"/>
            <a:ext cx="1835150" cy="1933575"/>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ln/>
          <a:extLst/>
        </p:spPr>
        <p:style>
          <a:lnRef idx="1">
            <a:schemeClr val="accent1"/>
          </a:lnRef>
          <a:fillRef idx="3">
            <a:schemeClr val="accent1"/>
          </a:fillRef>
          <a:effectRef idx="2">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b="0" kern="0" dirty="0">
              <a:solidFill>
                <a:sysClr val="window" lastClr="FFFFFF"/>
              </a:solidFill>
              <a:latin typeface="Impact" pitchFamily="34" charset="0"/>
              <a:ea typeface="微软雅黑" pitchFamily="34" charset="-122"/>
            </a:endParaRPr>
          </a:p>
        </p:txBody>
      </p:sp>
      <p:sp>
        <p:nvSpPr>
          <p:cNvPr id="28" name="深色箭头2"/>
          <p:cNvSpPr>
            <a:spLocks noChangeAspect="1"/>
          </p:cNvSpPr>
          <p:nvPr/>
        </p:nvSpPr>
        <p:spPr bwMode="auto">
          <a:xfrm>
            <a:off x="4421188" y="2776538"/>
            <a:ext cx="1963737" cy="1747837"/>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ln/>
          <a:extLst/>
        </p:spPr>
        <p:style>
          <a:lnRef idx="1">
            <a:schemeClr val="accent2"/>
          </a:lnRef>
          <a:fillRef idx="3">
            <a:schemeClr val="accent2"/>
          </a:fillRef>
          <a:effectRef idx="2">
            <a:schemeClr val="accent2"/>
          </a:effectRef>
          <a:fontRef idx="minor">
            <a:schemeClr val="lt1"/>
          </a:fontRef>
        </p:style>
        <p:txBody>
          <a:bodyPr lIns="0" rIns="0" anchor="ctr"/>
          <a:lstStyle/>
          <a:p>
            <a:pPr algn="ctr">
              <a:lnSpc>
                <a:spcPct val="120000"/>
              </a:lnSpc>
              <a:spcBef>
                <a:spcPts val="600"/>
              </a:spcBef>
              <a:spcAft>
                <a:spcPts val="600"/>
              </a:spcAft>
              <a:defRPr/>
            </a:pPr>
            <a:endParaRPr lang="en-US" sz="2800" b="0" kern="0" dirty="0">
              <a:solidFill>
                <a:sysClr val="window" lastClr="FFFFFF"/>
              </a:solidFill>
              <a:latin typeface="Impact" pitchFamily="34" charset="0"/>
              <a:ea typeface="微软雅黑" pitchFamily="34" charset="-122"/>
            </a:endParaRPr>
          </a:p>
        </p:txBody>
      </p:sp>
      <p:grpSp>
        <p:nvGrpSpPr>
          <p:cNvPr id="29" name="文本4"/>
          <p:cNvGrpSpPr>
            <a:grpSpLocks/>
          </p:cNvGrpSpPr>
          <p:nvPr/>
        </p:nvGrpSpPr>
        <p:grpSpPr bwMode="auto">
          <a:xfrm>
            <a:off x="827088" y="1066800"/>
            <a:ext cx="2376487" cy="1271588"/>
            <a:chOff x="827584" y="1784296"/>
            <a:chExt cx="2376264" cy="1271712"/>
          </a:xfrm>
        </p:grpSpPr>
        <p:cxnSp>
          <p:nvCxnSpPr>
            <p:cNvPr id="6168" name="线条4"/>
            <p:cNvCxnSpPr>
              <a:cxnSpLocks noChangeShapeType="1"/>
            </p:cNvCxnSpPr>
            <p:nvPr/>
          </p:nvCxnSpPr>
          <p:spPr bwMode="auto">
            <a:xfrm>
              <a:off x="827584" y="3056008"/>
              <a:ext cx="2376264" cy="0"/>
            </a:xfrm>
            <a:prstGeom prst="line">
              <a:avLst/>
            </a:prstGeom>
            <a:noFill/>
            <a:ln w="9525" algn="ctr">
              <a:solidFill>
                <a:srgbClr val="B2B2B2"/>
              </a:solidFill>
              <a:round/>
              <a:headEnd/>
              <a:tailEnd/>
            </a:ln>
            <a:extLst>
              <a:ext uri="{909E8E84-426E-40DD-AFC4-6F175D3DCCD1}">
                <a14:hiddenFill xmlns:a14="http://schemas.microsoft.com/office/drawing/2010/main">
                  <a:noFill/>
                </a14:hiddenFill>
              </a:ext>
            </a:extLst>
          </p:spPr>
        </p:cxnSp>
        <p:sp>
          <p:nvSpPr>
            <p:cNvPr id="31" name="标题4"/>
            <p:cNvSpPr txBox="1"/>
            <p:nvPr/>
          </p:nvSpPr>
          <p:spPr>
            <a:xfrm>
              <a:off x="827584" y="1784296"/>
              <a:ext cx="1944505" cy="276252"/>
            </a:xfrm>
            <a:prstGeom prst="rect">
              <a:avLst/>
            </a:prstGeom>
            <a:noFill/>
          </p:spPr>
          <p:txBody>
            <a:bodyPr wrap="none"/>
            <a:lstStyle/>
            <a:p>
              <a:pPr fontAlgn="auto">
                <a:spcBef>
                  <a:spcPts val="0"/>
                </a:spcBef>
                <a:spcAft>
                  <a:spcPts val="0"/>
                </a:spcAft>
                <a:defRPr/>
              </a:pPr>
              <a:r>
                <a:rPr lang="zh-CN" altLang="en-US" sz="1200" kern="0">
                  <a:solidFill>
                    <a:srgbClr val="808080"/>
                  </a:solidFill>
                  <a:latin typeface="微软雅黑" pitchFamily="34" charset="-122"/>
                  <a:ea typeface="微软雅黑" pitchFamily="34" charset="-122"/>
                </a:rPr>
                <a:t>此处添加标题</a:t>
              </a:r>
              <a:r>
                <a:rPr lang="en-US" altLang="zh-CN" sz="1200" kern="0" dirty="0">
                  <a:solidFill>
                    <a:srgbClr val="808080"/>
                  </a:solidFill>
                  <a:latin typeface="微软雅黑" pitchFamily="34" charset="-122"/>
                  <a:ea typeface="微软雅黑" pitchFamily="34" charset="-122"/>
                </a:rPr>
                <a:t>4</a:t>
              </a:r>
              <a:endParaRPr lang="zh-CN" altLang="en-US" sz="1200" kern="0" dirty="0">
                <a:solidFill>
                  <a:srgbClr val="808080"/>
                </a:solidFill>
                <a:latin typeface="微软雅黑" pitchFamily="34" charset="-122"/>
                <a:ea typeface="微软雅黑" pitchFamily="34" charset="-122"/>
              </a:endParaRPr>
            </a:p>
          </p:txBody>
        </p:sp>
        <p:sp>
          <p:nvSpPr>
            <p:cNvPr id="32" name="段落4"/>
            <p:cNvSpPr txBox="1"/>
            <p:nvPr/>
          </p:nvSpPr>
          <p:spPr>
            <a:xfrm>
              <a:off x="827584" y="2047847"/>
              <a:ext cx="1944505" cy="890675"/>
            </a:xfrm>
            <a:prstGeom prst="rect">
              <a:avLst/>
            </a:prstGeom>
            <a:noFill/>
          </p:spPr>
          <p:txBody>
            <a:bodyPr wrap="none"/>
            <a:lstStyle/>
            <a:p>
              <a:pPr fontAlgn="auto">
                <a:lnSpc>
                  <a:spcPct val="150000"/>
                </a:lnSpc>
                <a:spcBef>
                  <a:spcPts val="0"/>
                </a:spcBef>
                <a:spcAft>
                  <a:spcPts val="0"/>
                </a:spcAft>
                <a:defRPr/>
              </a:pPr>
              <a:r>
                <a:rPr lang="zh-CN" altLang="en-US" sz="1200" b="0" kern="0" dirty="0">
                  <a:solidFill>
                    <a:srgbClr val="808080"/>
                  </a:solidFill>
                  <a:latin typeface="微软雅黑" pitchFamily="34" charset="-122"/>
                  <a:ea typeface="微软雅黑" pitchFamily="34" charset="-122"/>
                </a:rPr>
                <a:t>单击此处添加文本</a:t>
              </a:r>
              <a:r>
                <a:rPr lang="en-US" altLang="zh-CN" sz="1200" b="0" kern="0" dirty="0">
                  <a:solidFill>
                    <a:srgbClr val="808080"/>
                  </a:solidFill>
                  <a:latin typeface="微软雅黑" pitchFamily="34" charset="-122"/>
                  <a:ea typeface="微软雅黑" pitchFamily="34" charset="-122"/>
                </a:rPr>
                <a:t>
</a:t>
              </a:r>
              <a:r>
                <a:rPr lang="zh-CN" altLang="en-US" sz="1200" b="0" kern="0" dirty="0">
                  <a:solidFill>
                    <a:srgbClr val="808080"/>
                  </a:solidFill>
                  <a:latin typeface="微软雅黑" pitchFamily="34" charset="-122"/>
                  <a:ea typeface="微软雅黑" pitchFamily="34" charset="-122"/>
                </a:rPr>
                <a:t>单击此处添加文本
单击此处添加文本</a:t>
              </a:r>
            </a:p>
          </p:txBody>
        </p:sp>
      </p:grpSp>
      <p:grpSp>
        <p:nvGrpSpPr>
          <p:cNvPr id="34" name="文本1"/>
          <p:cNvGrpSpPr>
            <a:grpSpLocks/>
          </p:cNvGrpSpPr>
          <p:nvPr/>
        </p:nvGrpSpPr>
        <p:grpSpPr bwMode="auto">
          <a:xfrm>
            <a:off x="6011863" y="1066800"/>
            <a:ext cx="2520950" cy="1271588"/>
            <a:chOff x="6012160" y="1784296"/>
            <a:chExt cx="2520280" cy="1271712"/>
          </a:xfrm>
        </p:grpSpPr>
        <p:cxnSp>
          <p:nvCxnSpPr>
            <p:cNvPr id="6165" name="线条1"/>
            <p:cNvCxnSpPr>
              <a:cxnSpLocks noChangeShapeType="1"/>
            </p:cNvCxnSpPr>
            <p:nvPr/>
          </p:nvCxnSpPr>
          <p:spPr bwMode="auto">
            <a:xfrm>
              <a:off x="6012160" y="3056008"/>
              <a:ext cx="2520280" cy="0"/>
            </a:xfrm>
            <a:prstGeom prst="line">
              <a:avLst/>
            </a:prstGeom>
            <a:noFill/>
            <a:ln w="9525" algn="ctr">
              <a:solidFill>
                <a:srgbClr val="B2B2B2"/>
              </a:solidFill>
              <a:round/>
              <a:headEnd/>
              <a:tailEnd/>
            </a:ln>
            <a:extLst>
              <a:ext uri="{909E8E84-426E-40DD-AFC4-6F175D3DCCD1}">
                <a14:hiddenFill xmlns:a14="http://schemas.microsoft.com/office/drawing/2010/main">
                  <a:noFill/>
                </a14:hiddenFill>
              </a:ext>
            </a:extLst>
          </p:spPr>
        </p:cxnSp>
        <p:sp>
          <p:nvSpPr>
            <p:cNvPr id="41" name="标题1"/>
            <p:cNvSpPr txBox="1"/>
            <p:nvPr/>
          </p:nvSpPr>
          <p:spPr>
            <a:xfrm>
              <a:off x="6659688" y="1784296"/>
              <a:ext cx="1858468" cy="276252"/>
            </a:xfrm>
            <a:prstGeom prst="rect">
              <a:avLst/>
            </a:prstGeom>
            <a:noFill/>
          </p:spPr>
          <p:txBody>
            <a:bodyPr wrap="none"/>
            <a:lstStyle/>
            <a:p>
              <a:pPr algn="r" fontAlgn="auto">
                <a:spcBef>
                  <a:spcPts val="0"/>
                </a:spcBef>
                <a:spcAft>
                  <a:spcPts val="0"/>
                </a:spcAft>
                <a:defRPr/>
              </a:pPr>
              <a:r>
                <a:rPr lang="zh-CN" altLang="en-US" sz="1200" kern="0">
                  <a:solidFill>
                    <a:srgbClr val="808080"/>
                  </a:solidFill>
                  <a:latin typeface="微软雅黑" pitchFamily="34" charset="-122"/>
                  <a:ea typeface="微软雅黑" pitchFamily="34" charset="-122"/>
                </a:rPr>
                <a:t>此处添加标题</a:t>
              </a:r>
              <a:r>
                <a:rPr lang="en-US" altLang="zh-CN" sz="1200" kern="0" dirty="0">
                  <a:solidFill>
                    <a:srgbClr val="808080"/>
                  </a:solidFill>
                  <a:latin typeface="微软雅黑" pitchFamily="34" charset="-122"/>
                  <a:ea typeface="微软雅黑" pitchFamily="34" charset="-122"/>
                </a:rPr>
                <a:t>1</a:t>
              </a:r>
              <a:endParaRPr lang="zh-CN" altLang="en-US" sz="1200" kern="0" dirty="0">
                <a:solidFill>
                  <a:srgbClr val="808080"/>
                </a:solidFill>
                <a:latin typeface="微软雅黑" pitchFamily="34" charset="-122"/>
                <a:ea typeface="微软雅黑" pitchFamily="34" charset="-122"/>
              </a:endParaRPr>
            </a:p>
          </p:txBody>
        </p:sp>
        <p:sp>
          <p:nvSpPr>
            <p:cNvPr id="43" name="段落1"/>
            <p:cNvSpPr txBox="1"/>
            <p:nvPr/>
          </p:nvSpPr>
          <p:spPr>
            <a:xfrm>
              <a:off x="6659688" y="2047847"/>
              <a:ext cx="1858468" cy="890675"/>
            </a:xfrm>
            <a:prstGeom prst="rect">
              <a:avLst/>
            </a:prstGeom>
            <a:noFill/>
          </p:spPr>
          <p:txBody>
            <a:bodyPr wrap="none"/>
            <a:lstStyle/>
            <a:p>
              <a:pPr algn="r" fontAlgn="auto">
                <a:lnSpc>
                  <a:spcPct val="150000"/>
                </a:lnSpc>
                <a:spcBef>
                  <a:spcPts val="0"/>
                </a:spcBef>
                <a:spcAft>
                  <a:spcPts val="0"/>
                </a:spcAft>
                <a:defRPr/>
              </a:pPr>
              <a:r>
                <a:rPr lang="zh-CN" altLang="en-US" sz="1200" b="0" kern="0" dirty="0">
                  <a:solidFill>
                    <a:srgbClr val="808080"/>
                  </a:solidFill>
                  <a:latin typeface="微软雅黑" pitchFamily="34" charset="-122"/>
                  <a:ea typeface="微软雅黑" pitchFamily="34" charset="-122"/>
                </a:rPr>
                <a:t>单击此处添加文本</a:t>
              </a:r>
              <a:r>
                <a:rPr lang="en-US" altLang="zh-CN" sz="1200" b="0" kern="0" dirty="0">
                  <a:solidFill>
                    <a:srgbClr val="808080"/>
                  </a:solidFill>
                  <a:latin typeface="微软雅黑" pitchFamily="34" charset="-122"/>
                  <a:ea typeface="微软雅黑" pitchFamily="34" charset="-122"/>
                </a:rPr>
                <a:t>
</a:t>
              </a:r>
              <a:r>
                <a:rPr lang="zh-CN" altLang="en-US" sz="1200" b="0" kern="0" dirty="0">
                  <a:solidFill>
                    <a:srgbClr val="808080"/>
                  </a:solidFill>
                  <a:latin typeface="微软雅黑" pitchFamily="34" charset="-122"/>
                  <a:ea typeface="微软雅黑" pitchFamily="34" charset="-122"/>
                </a:rPr>
                <a:t>单击此处添加文本
单击此处添加文本</a:t>
              </a:r>
            </a:p>
          </p:txBody>
        </p:sp>
      </p:grpSp>
      <p:grpSp>
        <p:nvGrpSpPr>
          <p:cNvPr id="45" name="文本3"/>
          <p:cNvGrpSpPr>
            <a:grpSpLocks/>
          </p:cNvGrpSpPr>
          <p:nvPr/>
        </p:nvGrpSpPr>
        <p:grpSpPr bwMode="auto">
          <a:xfrm>
            <a:off x="827088" y="3216275"/>
            <a:ext cx="2376487" cy="1225550"/>
            <a:chOff x="827584" y="3933056"/>
            <a:chExt cx="2376264" cy="1226301"/>
          </a:xfrm>
        </p:grpSpPr>
        <p:cxnSp>
          <p:nvCxnSpPr>
            <p:cNvPr id="6162" name="线条3"/>
            <p:cNvCxnSpPr>
              <a:cxnSpLocks noChangeShapeType="1"/>
            </p:cNvCxnSpPr>
            <p:nvPr/>
          </p:nvCxnSpPr>
          <p:spPr bwMode="auto">
            <a:xfrm>
              <a:off x="827584" y="3933056"/>
              <a:ext cx="2376264" cy="0"/>
            </a:xfrm>
            <a:prstGeom prst="line">
              <a:avLst/>
            </a:prstGeom>
            <a:noFill/>
            <a:ln w="9525" algn="ctr">
              <a:solidFill>
                <a:srgbClr val="B2B2B2"/>
              </a:solidFill>
              <a:round/>
              <a:headEnd/>
              <a:tailEnd/>
            </a:ln>
            <a:extLst>
              <a:ext uri="{909E8E84-426E-40DD-AFC4-6F175D3DCCD1}">
                <a14:hiddenFill xmlns:a14="http://schemas.microsoft.com/office/drawing/2010/main">
                  <a:noFill/>
                </a14:hiddenFill>
              </a:ext>
            </a:extLst>
          </p:spPr>
        </p:cxnSp>
        <p:sp>
          <p:nvSpPr>
            <p:cNvPr id="49" name="标题3"/>
            <p:cNvSpPr txBox="1"/>
            <p:nvPr/>
          </p:nvSpPr>
          <p:spPr>
            <a:xfrm>
              <a:off x="827584" y="4004538"/>
              <a:ext cx="1944505" cy="277982"/>
            </a:xfrm>
            <a:prstGeom prst="rect">
              <a:avLst/>
            </a:prstGeom>
            <a:noFill/>
          </p:spPr>
          <p:txBody>
            <a:bodyPr wrap="none"/>
            <a:lstStyle/>
            <a:p>
              <a:pPr fontAlgn="auto">
                <a:spcBef>
                  <a:spcPts val="0"/>
                </a:spcBef>
                <a:spcAft>
                  <a:spcPts val="0"/>
                </a:spcAft>
                <a:defRPr/>
              </a:pPr>
              <a:r>
                <a:rPr lang="zh-CN" altLang="en-US" sz="1200" kern="0">
                  <a:solidFill>
                    <a:srgbClr val="808080"/>
                  </a:solidFill>
                  <a:latin typeface="微软雅黑" pitchFamily="34" charset="-122"/>
                  <a:ea typeface="微软雅黑" pitchFamily="34" charset="-122"/>
                </a:rPr>
                <a:t>此处添加标题</a:t>
              </a:r>
              <a:r>
                <a:rPr lang="en-US" altLang="zh-CN" sz="1200" kern="0" dirty="0">
                  <a:solidFill>
                    <a:srgbClr val="808080"/>
                  </a:solidFill>
                  <a:latin typeface="微软雅黑" pitchFamily="34" charset="-122"/>
                  <a:ea typeface="微软雅黑" pitchFamily="34" charset="-122"/>
                </a:rPr>
                <a:t>3</a:t>
              </a:r>
              <a:endParaRPr lang="zh-CN" altLang="en-US" sz="1200" kern="0" dirty="0">
                <a:solidFill>
                  <a:srgbClr val="808080"/>
                </a:solidFill>
                <a:latin typeface="微软雅黑" pitchFamily="34" charset="-122"/>
                <a:ea typeface="微软雅黑" pitchFamily="34" charset="-122"/>
              </a:endParaRPr>
            </a:p>
          </p:txBody>
        </p:sp>
        <p:sp>
          <p:nvSpPr>
            <p:cNvPr id="51" name="段落3"/>
            <p:cNvSpPr txBox="1"/>
            <p:nvPr/>
          </p:nvSpPr>
          <p:spPr>
            <a:xfrm>
              <a:off x="827584" y="4268224"/>
              <a:ext cx="1944505" cy="891133"/>
            </a:xfrm>
            <a:prstGeom prst="rect">
              <a:avLst/>
            </a:prstGeom>
            <a:noFill/>
          </p:spPr>
          <p:txBody>
            <a:bodyPr wrap="none"/>
            <a:lstStyle/>
            <a:p>
              <a:pPr fontAlgn="auto">
                <a:lnSpc>
                  <a:spcPct val="150000"/>
                </a:lnSpc>
                <a:spcBef>
                  <a:spcPts val="0"/>
                </a:spcBef>
                <a:spcAft>
                  <a:spcPts val="0"/>
                </a:spcAft>
                <a:defRPr/>
              </a:pPr>
              <a:r>
                <a:rPr lang="zh-CN" altLang="en-US" sz="1200" b="0" kern="0" dirty="0">
                  <a:solidFill>
                    <a:srgbClr val="808080"/>
                  </a:solidFill>
                  <a:latin typeface="微软雅黑" pitchFamily="34" charset="-122"/>
                  <a:ea typeface="微软雅黑" pitchFamily="34" charset="-122"/>
                </a:rPr>
                <a:t>单击此处添加文本</a:t>
              </a:r>
              <a:r>
                <a:rPr lang="en-US" altLang="zh-CN" sz="1200" b="0" kern="0" dirty="0">
                  <a:solidFill>
                    <a:srgbClr val="808080"/>
                  </a:solidFill>
                  <a:latin typeface="微软雅黑" pitchFamily="34" charset="-122"/>
                  <a:ea typeface="微软雅黑" pitchFamily="34" charset="-122"/>
                </a:rPr>
                <a:t>
</a:t>
              </a:r>
              <a:r>
                <a:rPr lang="zh-CN" altLang="en-US" sz="1200" b="0" kern="0" dirty="0">
                  <a:solidFill>
                    <a:srgbClr val="808080"/>
                  </a:solidFill>
                  <a:latin typeface="微软雅黑" pitchFamily="34" charset="-122"/>
                  <a:ea typeface="微软雅黑" pitchFamily="34" charset="-122"/>
                </a:rPr>
                <a:t>单击此处添加文本
单击此处添加文本</a:t>
              </a:r>
            </a:p>
          </p:txBody>
        </p:sp>
      </p:grpSp>
      <p:grpSp>
        <p:nvGrpSpPr>
          <p:cNvPr id="52" name="文本2"/>
          <p:cNvGrpSpPr>
            <a:grpSpLocks/>
          </p:cNvGrpSpPr>
          <p:nvPr/>
        </p:nvGrpSpPr>
        <p:grpSpPr bwMode="auto">
          <a:xfrm>
            <a:off x="6011863" y="3216275"/>
            <a:ext cx="2520950" cy="1225550"/>
            <a:chOff x="6012160" y="3933056"/>
            <a:chExt cx="2520280" cy="1226301"/>
          </a:xfrm>
        </p:grpSpPr>
        <p:cxnSp>
          <p:nvCxnSpPr>
            <p:cNvPr id="6159" name="线条2"/>
            <p:cNvCxnSpPr>
              <a:cxnSpLocks noChangeShapeType="1"/>
            </p:cNvCxnSpPr>
            <p:nvPr/>
          </p:nvCxnSpPr>
          <p:spPr bwMode="auto">
            <a:xfrm>
              <a:off x="6012160" y="3933056"/>
              <a:ext cx="2520280" cy="0"/>
            </a:xfrm>
            <a:prstGeom prst="line">
              <a:avLst/>
            </a:prstGeom>
            <a:noFill/>
            <a:ln w="9525" algn="ctr">
              <a:solidFill>
                <a:srgbClr val="B2B2B2"/>
              </a:solidFill>
              <a:round/>
              <a:headEnd/>
              <a:tailEnd/>
            </a:ln>
            <a:extLst>
              <a:ext uri="{909E8E84-426E-40DD-AFC4-6F175D3DCCD1}">
                <a14:hiddenFill xmlns:a14="http://schemas.microsoft.com/office/drawing/2010/main">
                  <a:noFill/>
                </a14:hiddenFill>
              </a:ext>
            </a:extLst>
          </p:spPr>
        </p:cxnSp>
        <p:sp>
          <p:nvSpPr>
            <p:cNvPr id="55" name="标题2"/>
            <p:cNvSpPr txBox="1"/>
            <p:nvPr/>
          </p:nvSpPr>
          <p:spPr>
            <a:xfrm>
              <a:off x="6659688" y="4004538"/>
              <a:ext cx="1858468" cy="277982"/>
            </a:xfrm>
            <a:prstGeom prst="rect">
              <a:avLst/>
            </a:prstGeom>
            <a:noFill/>
          </p:spPr>
          <p:txBody>
            <a:bodyPr wrap="none"/>
            <a:lstStyle/>
            <a:p>
              <a:pPr algn="r" fontAlgn="auto">
                <a:spcBef>
                  <a:spcPts val="0"/>
                </a:spcBef>
                <a:spcAft>
                  <a:spcPts val="0"/>
                </a:spcAft>
                <a:defRPr/>
              </a:pPr>
              <a:r>
                <a:rPr lang="zh-CN" altLang="en-US" sz="1200" kern="0">
                  <a:solidFill>
                    <a:srgbClr val="808080"/>
                  </a:solidFill>
                  <a:latin typeface="微软雅黑" pitchFamily="34" charset="-122"/>
                  <a:ea typeface="微软雅黑" pitchFamily="34" charset="-122"/>
                </a:rPr>
                <a:t>此处添加标题</a:t>
              </a:r>
              <a:r>
                <a:rPr lang="en-US" altLang="zh-CN" sz="1200" kern="0" dirty="0">
                  <a:solidFill>
                    <a:srgbClr val="808080"/>
                  </a:solidFill>
                  <a:latin typeface="微软雅黑" pitchFamily="34" charset="-122"/>
                  <a:ea typeface="微软雅黑" pitchFamily="34" charset="-122"/>
                </a:rPr>
                <a:t>2</a:t>
              </a:r>
              <a:endParaRPr lang="zh-CN" altLang="en-US" sz="1200" kern="0" dirty="0">
                <a:solidFill>
                  <a:srgbClr val="808080"/>
                </a:solidFill>
                <a:latin typeface="微软雅黑" pitchFamily="34" charset="-122"/>
                <a:ea typeface="微软雅黑" pitchFamily="34" charset="-122"/>
              </a:endParaRPr>
            </a:p>
          </p:txBody>
        </p:sp>
        <p:sp>
          <p:nvSpPr>
            <p:cNvPr id="57" name="段落2"/>
            <p:cNvSpPr txBox="1"/>
            <p:nvPr/>
          </p:nvSpPr>
          <p:spPr>
            <a:xfrm>
              <a:off x="6659688" y="4268224"/>
              <a:ext cx="1858468" cy="891133"/>
            </a:xfrm>
            <a:prstGeom prst="rect">
              <a:avLst/>
            </a:prstGeom>
            <a:noFill/>
          </p:spPr>
          <p:txBody>
            <a:bodyPr wrap="none"/>
            <a:lstStyle/>
            <a:p>
              <a:pPr algn="r" fontAlgn="auto">
                <a:lnSpc>
                  <a:spcPct val="150000"/>
                </a:lnSpc>
                <a:spcBef>
                  <a:spcPts val="0"/>
                </a:spcBef>
                <a:spcAft>
                  <a:spcPts val="0"/>
                </a:spcAft>
                <a:defRPr/>
              </a:pPr>
              <a:r>
                <a:rPr lang="zh-CN" altLang="en-US" sz="1200" b="0" kern="0" dirty="0">
                  <a:solidFill>
                    <a:srgbClr val="808080"/>
                  </a:solidFill>
                  <a:latin typeface="微软雅黑" pitchFamily="34" charset="-122"/>
                  <a:ea typeface="微软雅黑" pitchFamily="34" charset="-122"/>
                </a:rPr>
                <a:t>单击此处添加文本</a:t>
              </a:r>
              <a:r>
                <a:rPr lang="en-US" altLang="zh-CN" sz="1200" b="0" kern="0" dirty="0">
                  <a:solidFill>
                    <a:srgbClr val="808080"/>
                  </a:solidFill>
                  <a:latin typeface="微软雅黑" pitchFamily="34" charset="-122"/>
                  <a:ea typeface="微软雅黑" pitchFamily="34" charset="-122"/>
                </a:rPr>
                <a:t>
</a:t>
              </a:r>
              <a:r>
                <a:rPr lang="zh-CN" altLang="en-US" sz="1200" b="0" kern="0" dirty="0">
                  <a:solidFill>
                    <a:srgbClr val="808080"/>
                  </a:solidFill>
                  <a:latin typeface="微软雅黑" pitchFamily="34" charset="-122"/>
                  <a:ea typeface="微软雅黑" pitchFamily="34" charset="-122"/>
                </a:rPr>
                <a:t>单击此处添加文本
单击此处添加文本</a:t>
              </a:r>
            </a:p>
          </p:txBody>
        </p:sp>
      </p:grpSp>
    </p:spTree>
    <p:extLst>
      <p:ext uri="{BB962C8B-B14F-4D97-AF65-F5344CB8AC3E}">
        <p14:creationId xmlns:p14="http://schemas.microsoft.com/office/powerpoint/2010/main" val="2708728722"/>
      </p:ext>
    </p:extLst>
  </p:cSld>
  <p:clrMapOvr>
    <a:masterClrMapping/>
  </p:clrMapOvr>
  <p:transition spd="med" advTm="6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par>
                          <p:cTn id="17" fill="hold" nodeType="afterGroup">
                            <p:stCondLst>
                              <p:cond delay="150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nodeType="afterGroup">
                            <p:stCondLst>
                              <p:cond delay="2500"/>
                            </p:stCondLst>
                            <p:childTnLst>
                              <p:par>
                                <p:cTn id="29" presetID="22" presetClass="entr" presetSubtype="8"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par>
                          <p:cTn id="35" fill="hold" nodeType="afterGroup">
                            <p:stCondLst>
                              <p:cond delay="3000"/>
                            </p:stCondLst>
                            <p:childTnLst>
                              <p:par>
                                <p:cTn id="36" presetID="10" presetClass="entr" presetSubtype="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nodeType="afterGroup">
                            <p:stCondLst>
                              <p:cond delay="3500"/>
                            </p:stCondLst>
                            <p:childTnLst>
                              <p:par>
                                <p:cTn id="40" presetID="22" presetClass="entr" presetSubtype="2"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right)">
                                      <p:cBhvr>
                                        <p:cTn id="42" dur="500"/>
                                        <p:tgtEl>
                                          <p:spTgt spid="45"/>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nodeType="afterGroup">
                            <p:stCondLst>
                              <p:cond delay="4000"/>
                            </p:stCondLst>
                            <p:childTnLst>
                              <p:par>
                                <p:cTn id="47" presetID="10"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par>
                          <p:cTn id="50" fill="hold" nodeType="afterGroup">
                            <p:stCondLst>
                              <p:cond delay="4500"/>
                            </p:stCondLst>
                            <p:childTnLst>
                              <p:par>
                                <p:cTn id="51" presetID="22" presetClass="entr" presetSubtype="2"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righ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五边形 3"/>
          <p:cNvSpPr/>
          <p:nvPr/>
        </p:nvSpPr>
        <p:spPr bwMode="auto">
          <a:xfrm rot="5400000">
            <a:off x="1892741" y="1435381"/>
            <a:ext cx="1512168" cy="1482241"/>
          </a:xfrm>
          <a:prstGeom prst="homePlate">
            <a:avLst>
              <a:gd name="adj" fmla="val 3607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五边形 4"/>
          <p:cNvSpPr/>
          <p:nvPr/>
        </p:nvSpPr>
        <p:spPr bwMode="auto">
          <a:xfrm rot="5400000">
            <a:off x="3764949" y="1435381"/>
            <a:ext cx="1512168" cy="1482241"/>
          </a:xfrm>
          <a:prstGeom prst="homePlate">
            <a:avLst>
              <a:gd name="adj" fmla="val 3607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五边形 5"/>
          <p:cNvSpPr/>
          <p:nvPr/>
        </p:nvSpPr>
        <p:spPr bwMode="auto">
          <a:xfrm rot="5400000">
            <a:off x="5637157" y="1435380"/>
            <a:ext cx="1512168" cy="1482241"/>
          </a:xfrm>
          <a:prstGeom prst="homePlate">
            <a:avLst>
              <a:gd name="adj" fmla="val 3607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矩形 6"/>
          <p:cNvSpPr/>
          <p:nvPr/>
        </p:nvSpPr>
        <p:spPr bwMode="auto">
          <a:xfrm>
            <a:off x="2003427" y="3148608"/>
            <a:ext cx="5088853" cy="86409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TextBox 34"/>
          <p:cNvSpPr txBox="1">
            <a:spLocks noChangeArrowheads="1"/>
          </p:cNvSpPr>
          <p:nvPr/>
        </p:nvSpPr>
        <p:spPr bwMode="auto">
          <a:xfrm>
            <a:off x="2069401" y="1748418"/>
            <a:ext cx="1134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solidFill>
                  <a:schemeClr val="bg1"/>
                </a:solidFill>
                <a:latin typeface="微软雅黑" pitchFamily="34" charset="-122"/>
                <a:ea typeface="微软雅黑" pitchFamily="34" charset="-122"/>
              </a:rPr>
              <a:t>点击添加标题点击添加标题</a:t>
            </a:r>
          </a:p>
        </p:txBody>
      </p:sp>
      <p:sp>
        <p:nvSpPr>
          <p:cNvPr id="9" name="TextBox 34"/>
          <p:cNvSpPr txBox="1">
            <a:spLocks noChangeArrowheads="1"/>
          </p:cNvSpPr>
          <p:nvPr/>
        </p:nvSpPr>
        <p:spPr bwMode="auto">
          <a:xfrm>
            <a:off x="3935160" y="1748418"/>
            <a:ext cx="1134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solidFill>
                  <a:schemeClr val="bg1"/>
                </a:solidFill>
                <a:latin typeface="微软雅黑" pitchFamily="34" charset="-122"/>
                <a:ea typeface="微软雅黑" pitchFamily="34" charset="-122"/>
              </a:rPr>
              <a:t>点击添加标题点击添加</a:t>
            </a:r>
            <a:r>
              <a:rPr lang="zh-CN" altLang="en-US" sz="1200" b="0" dirty="0" smtClean="0">
                <a:solidFill>
                  <a:schemeClr val="bg1"/>
                </a:solidFill>
                <a:latin typeface="微软雅黑" pitchFamily="34" charset="-122"/>
                <a:ea typeface="微软雅黑" pitchFamily="34" charset="-122"/>
              </a:rPr>
              <a:t>标题</a:t>
            </a:r>
            <a:endParaRPr lang="zh-CN" altLang="en-US" sz="1200" b="0" dirty="0">
              <a:solidFill>
                <a:schemeClr val="bg1"/>
              </a:solidFill>
              <a:latin typeface="微软雅黑" pitchFamily="34" charset="-122"/>
              <a:ea typeface="微软雅黑" pitchFamily="34" charset="-122"/>
            </a:endParaRPr>
          </a:p>
        </p:txBody>
      </p:sp>
      <p:sp>
        <p:nvSpPr>
          <p:cNvPr id="10" name="TextBox 9"/>
          <p:cNvSpPr txBox="1">
            <a:spLocks noChangeArrowheads="1"/>
          </p:cNvSpPr>
          <p:nvPr/>
        </p:nvSpPr>
        <p:spPr bwMode="auto">
          <a:xfrm>
            <a:off x="5813817" y="1772193"/>
            <a:ext cx="1134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solidFill>
                  <a:schemeClr val="bg1"/>
                </a:solidFill>
                <a:latin typeface="微软雅黑" pitchFamily="34" charset="-122"/>
                <a:ea typeface="微软雅黑" pitchFamily="34" charset="-122"/>
              </a:rPr>
              <a:t>点击添加标题点击添加</a:t>
            </a:r>
            <a:r>
              <a:rPr lang="zh-CN" altLang="en-US" sz="1200" b="0" dirty="0" smtClean="0">
                <a:solidFill>
                  <a:schemeClr val="bg1"/>
                </a:solidFill>
                <a:latin typeface="微软雅黑" pitchFamily="34" charset="-122"/>
                <a:ea typeface="微软雅黑" pitchFamily="34" charset="-122"/>
              </a:rPr>
              <a:t>标题</a:t>
            </a:r>
            <a:endParaRPr lang="zh-CN" altLang="en-US" sz="1200" b="0" dirty="0">
              <a:solidFill>
                <a:schemeClr val="bg1"/>
              </a:solidFill>
              <a:latin typeface="微软雅黑" pitchFamily="34" charset="-122"/>
              <a:ea typeface="微软雅黑" pitchFamily="34" charset="-122"/>
            </a:endParaRPr>
          </a:p>
        </p:txBody>
      </p:sp>
      <p:sp>
        <p:nvSpPr>
          <p:cNvPr id="11" name="TextBox 34"/>
          <p:cNvSpPr txBox="1">
            <a:spLocks noChangeArrowheads="1"/>
          </p:cNvSpPr>
          <p:nvPr/>
        </p:nvSpPr>
        <p:spPr bwMode="auto">
          <a:xfrm>
            <a:off x="3203848" y="3345468"/>
            <a:ext cx="2645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点击添加标题点击添加标题</a:t>
            </a:r>
          </a:p>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07544904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750"/>
                            </p:stCondLst>
                            <p:childTnLst>
                              <p:par>
                                <p:cTn id="23" presetID="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25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六边形 3"/>
          <p:cNvSpPr/>
          <p:nvPr/>
        </p:nvSpPr>
        <p:spPr bwMode="auto">
          <a:xfrm rot="5400000">
            <a:off x="1596227" y="1083824"/>
            <a:ext cx="645997" cy="599106"/>
          </a:xfrm>
          <a:prstGeom prst="hexag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4"/>
          <p:cNvSpPr/>
          <p:nvPr/>
        </p:nvSpPr>
        <p:spPr>
          <a:xfrm>
            <a:off x="1711300" y="1225670"/>
            <a:ext cx="507479" cy="350865"/>
          </a:xfrm>
          <a:prstGeom prst="rect">
            <a:avLst/>
          </a:prstGeom>
        </p:spPr>
        <p:txBody>
          <a:bodyPr wrap="square">
            <a:spAutoFit/>
          </a:bodyPr>
          <a:lstStyle/>
          <a:p>
            <a:pPr>
              <a:lnSpc>
                <a:spcPct val="120000"/>
              </a:lnSpc>
              <a:buClr>
                <a:schemeClr val="accent2"/>
              </a:buClr>
              <a:defRPr/>
            </a:pPr>
            <a:r>
              <a:rPr lang="en-US" altLang="zh-CN" sz="1400" b="0" dirty="0" smtClean="0">
                <a:solidFill>
                  <a:schemeClr val="bg1"/>
                </a:solidFill>
                <a:latin typeface="微软雅黑" pitchFamily="34" charset="-122"/>
                <a:ea typeface="微软雅黑" pitchFamily="34" charset="-122"/>
              </a:rPr>
              <a:t>01</a:t>
            </a:r>
          </a:p>
        </p:txBody>
      </p:sp>
      <p:sp>
        <p:nvSpPr>
          <p:cNvPr id="6" name="矩形 5"/>
          <p:cNvSpPr/>
          <p:nvPr/>
        </p:nvSpPr>
        <p:spPr bwMode="auto">
          <a:xfrm>
            <a:off x="2335729" y="1327499"/>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7" name="直接连接符 6"/>
          <p:cNvCxnSpPr/>
          <p:nvPr/>
        </p:nvCxnSpPr>
        <p:spPr bwMode="auto">
          <a:xfrm>
            <a:off x="2277915" y="1564432"/>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03171" y="1293977"/>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9" name="TextBox 8"/>
          <p:cNvSpPr txBox="1"/>
          <p:nvPr/>
        </p:nvSpPr>
        <p:spPr>
          <a:xfrm>
            <a:off x="2249709" y="1609843"/>
            <a:ext cx="2417342" cy="890693"/>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0" name="六边形 9"/>
          <p:cNvSpPr/>
          <p:nvPr/>
        </p:nvSpPr>
        <p:spPr bwMode="auto">
          <a:xfrm rot="5400000">
            <a:off x="4692571" y="1083822"/>
            <a:ext cx="645997" cy="599106"/>
          </a:xfrm>
          <a:prstGeom prst="hexag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10"/>
          <p:cNvSpPr/>
          <p:nvPr/>
        </p:nvSpPr>
        <p:spPr>
          <a:xfrm>
            <a:off x="4807644" y="1225668"/>
            <a:ext cx="507479" cy="328936"/>
          </a:xfrm>
          <a:prstGeom prst="rect">
            <a:avLst/>
          </a:prstGeom>
        </p:spPr>
        <p:txBody>
          <a:bodyPr wrap="square">
            <a:spAutoFit/>
          </a:bodyPr>
          <a:lstStyle/>
          <a:p>
            <a:pPr>
              <a:lnSpc>
                <a:spcPct val="120000"/>
              </a:lnSpc>
              <a:buClr>
                <a:schemeClr val="accent2"/>
              </a:buClr>
              <a:defRPr/>
            </a:pPr>
            <a:r>
              <a:rPr lang="en-US" altLang="zh-CN" sz="1400" b="0" dirty="0" smtClean="0">
                <a:solidFill>
                  <a:schemeClr val="bg1"/>
                </a:solidFill>
                <a:latin typeface="微软雅黑" pitchFamily="34" charset="-122"/>
                <a:ea typeface="微软雅黑" pitchFamily="34" charset="-122"/>
              </a:rPr>
              <a:t>02</a:t>
            </a:r>
          </a:p>
        </p:txBody>
      </p:sp>
      <p:sp>
        <p:nvSpPr>
          <p:cNvPr id="12" name="矩形 11"/>
          <p:cNvSpPr/>
          <p:nvPr/>
        </p:nvSpPr>
        <p:spPr bwMode="auto">
          <a:xfrm>
            <a:off x="5432073" y="1327497"/>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3" name="直接连接符 12"/>
          <p:cNvCxnSpPr/>
          <p:nvPr/>
        </p:nvCxnSpPr>
        <p:spPr bwMode="auto">
          <a:xfrm>
            <a:off x="5374259" y="1564430"/>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99515" y="1293975"/>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5346053" y="1609841"/>
            <a:ext cx="2417342" cy="890693"/>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6" name="六边形 15"/>
          <p:cNvSpPr/>
          <p:nvPr/>
        </p:nvSpPr>
        <p:spPr bwMode="auto">
          <a:xfrm rot="5400000">
            <a:off x="1596227" y="2740008"/>
            <a:ext cx="645997" cy="599106"/>
          </a:xfrm>
          <a:prstGeom prst="hexag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7" name="矩形 16"/>
          <p:cNvSpPr/>
          <p:nvPr/>
        </p:nvSpPr>
        <p:spPr>
          <a:xfrm>
            <a:off x="1711300" y="2881854"/>
            <a:ext cx="507479" cy="328936"/>
          </a:xfrm>
          <a:prstGeom prst="rect">
            <a:avLst/>
          </a:prstGeom>
        </p:spPr>
        <p:txBody>
          <a:bodyPr wrap="square">
            <a:spAutoFit/>
          </a:bodyPr>
          <a:lstStyle/>
          <a:p>
            <a:pPr>
              <a:lnSpc>
                <a:spcPct val="120000"/>
              </a:lnSpc>
              <a:buClr>
                <a:schemeClr val="accent2"/>
              </a:buClr>
              <a:defRPr/>
            </a:pPr>
            <a:r>
              <a:rPr lang="en-US" altLang="zh-CN" sz="1400" b="0" dirty="0" smtClean="0">
                <a:solidFill>
                  <a:schemeClr val="bg1"/>
                </a:solidFill>
                <a:latin typeface="微软雅黑" pitchFamily="34" charset="-122"/>
                <a:ea typeface="微软雅黑" pitchFamily="34" charset="-122"/>
              </a:rPr>
              <a:t>03</a:t>
            </a:r>
          </a:p>
        </p:txBody>
      </p:sp>
      <p:sp>
        <p:nvSpPr>
          <p:cNvPr id="18" name="矩形 17"/>
          <p:cNvSpPr/>
          <p:nvPr/>
        </p:nvSpPr>
        <p:spPr bwMode="auto">
          <a:xfrm>
            <a:off x="2335729" y="2983683"/>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9" name="直接连接符 18"/>
          <p:cNvCxnSpPr/>
          <p:nvPr/>
        </p:nvCxnSpPr>
        <p:spPr bwMode="auto">
          <a:xfrm>
            <a:off x="2277915" y="3220616"/>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03171" y="2950161"/>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2249709" y="3266027"/>
            <a:ext cx="2417342" cy="890693"/>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2" name="六边形 21"/>
          <p:cNvSpPr/>
          <p:nvPr/>
        </p:nvSpPr>
        <p:spPr bwMode="auto">
          <a:xfrm rot="5400000">
            <a:off x="4692571" y="2740006"/>
            <a:ext cx="645997" cy="599106"/>
          </a:xfrm>
          <a:prstGeom prst="hexag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3" name="矩形 22"/>
          <p:cNvSpPr/>
          <p:nvPr/>
        </p:nvSpPr>
        <p:spPr>
          <a:xfrm>
            <a:off x="4807644" y="2881852"/>
            <a:ext cx="507479" cy="328936"/>
          </a:xfrm>
          <a:prstGeom prst="rect">
            <a:avLst/>
          </a:prstGeom>
        </p:spPr>
        <p:txBody>
          <a:bodyPr wrap="square">
            <a:spAutoFit/>
          </a:bodyPr>
          <a:lstStyle/>
          <a:p>
            <a:pPr>
              <a:lnSpc>
                <a:spcPct val="120000"/>
              </a:lnSpc>
              <a:buClr>
                <a:schemeClr val="accent2"/>
              </a:buClr>
              <a:defRPr/>
            </a:pPr>
            <a:r>
              <a:rPr lang="en-US" altLang="zh-CN" sz="1400" b="0" dirty="0" smtClean="0">
                <a:solidFill>
                  <a:schemeClr val="bg1"/>
                </a:solidFill>
                <a:latin typeface="微软雅黑" pitchFamily="34" charset="-122"/>
                <a:ea typeface="微软雅黑" pitchFamily="34" charset="-122"/>
              </a:rPr>
              <a:t>04</a:t>
            </a:r>
          </a:p>
        </p:txBody>
      </p:sp>
      <p:sp>
        <p:nvSpPr>
          <p:cNvPr id="24" name="矩形 23"/>
          <p:cNvSpPr/>
          <p:nvPr/>
        </p:nvSpPr>
        <p:spPr bwMode="auto">
          <a:xfrm>
            <a:off x="5432073" y="2983681"/>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5" name="直接连接符 24"/>
          <p:cNvCxnSpPr/>
          <p:nvPr/>
        </p:nvCxnSpPr>
        <p:spPr bwMode="auto">
          <a:xfrm>
            <a:off x="5374259" y="3220614"/>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99515" y="2950159"/>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5346053" y="3266025"/>
            <a:ext cx="2417342" cy="890693"/>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1751587"/>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2" presetClass="entr" presetSubtype="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175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275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2" presetClass="entr" presetSubtype="6"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3250"/>
                            </p:stCondLst>
                            <p:childTnLst>
                              <p:par>
                                <p:cTn id="68" presetID="53" presetClass="entr" presetSubtype="16"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par>
                          <p:cTn id="78" fill="hold">
                            <p:stCondLst>
                              <p:cond delay="4250"/>
                            </p:stCondLst>
                            <p:childTnLst>
                              <p:par>
                                <p:cTn id="79" presetID="53" presetClass="entr" presetSubtype="16"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par>
                                <p:cTn id="84" presetID="2" presetClass="entr" presetSubtype="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1+#ppt_w/2"/>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1+#ppt_w/2"/>
                                          </p:val>
                                        </p:tav>
                                        <p:tav tm="100000">
                                          <p:val>
                                            <p:strVal val="#ppt_x"/>
                                          </p:val>
                                        </p:tav>
                                      </p:tavLst>
                                    </p:anim>
                                    <p:anim calcmode="lin" valueType="num">
                                      <p:cBhvr additive="base">
                                        <p:cTn id="91" dur="500" fill="hold"/>
                                        <p:tgtEl>
                                          <p:spTgt spid="20"/>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1+#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childTnLst>
                          </p:cTn>
                        </p:par>
                        <p:par>
                          <p:cTn id="96" fill="hold">
                            <p:stCondLst>
                              <p:cond delay="4750"/>
                            </p:stCondLst>
                            <p:childTnLst>
                              <p:par>
                                <p:cTn id="97" presetID="53" presetClass="entr" presetSubtype="16"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42" presetClass="entr" presetSubtype="0"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1000"/>
                                        <p:tgtEl>
                                          <p:spTgt spid="23"/>
                                        </p:tgtEl>
                                      </p:cBhvr>
                                    </p:animEffect>
                                    <p:anim calcmode="lin" valueType="num">
                                      <p:cBhvr>
                                        <p:cTn id="105" dur="1000" fill="hold"/>
                                        <p:tgtEl>
                                          <p:spTgt spid="23"/>
                                        </p:tgtEl>
                                        <p:attrNameLst>
                                          <p:attrName>ppt_x</p:attrName>
                                        </p:attrNameLst>
                                      </p:cBhvr>
                                      <p:tavLst>
                                        <p:tav tm="0">
                                          <p:val>
                                            <p:strVal val="#ppt_x"/>
                                          </p:val>
                                        </p:tav>
                                        <p:tav tm="100000">
                                          <p:val>
                                            <p:strVal val="#ppt_x"/>
                                          </p:val>
                                        </p:tav>
                                      </p:tavLst>
                                    </p:anim>
                                    <p:anim calcmode="lin" valueType="num">
                                      <p:cBhvr>
                                        <p:cTn id="106" dur="1000" fill="hold"/>
                                        <p:tgtEl>
                                          <p:spTgt spid="23"/>
                                        </p:tgtEl>
                                        <p:attrNameLst>
                                          <p:attrName>ppt_y</p:attrName>
                                        </p:attrNameLst>
                                      </p:cBhvr>
                                      <p:tavLst>
                                        <p:tav tm="0">
                                          <p:val>
                                            <p:strVal val="#ppt_y+.1"/>
                                          </p:val>
                                        </p:tav>
                                        <p:tav tm="100000">
                                          <p:val>
                                            <p:strVal val="#ppt_y"/>
                                          </p:val>
                                        </p:tav>
                                      </p:tavLst>
                                    </p:anim>
                                  </p:childTnLst>
                                </p:cTn>
                              </p:par>
                            </p:childTnLst>
                          </p:cTn>
                        </p:par>
                        <p:par>
                          <p:cTn id="107" fill="hold">
                            <p:stCondLst>
                              <p:cond delay="5750"/>
                            </p:stCondLst>
                            <p:childTnLst>
                              <p:par>
                                <p:cTn id="108" presetID="53" presetClass="entr" presetSubtype="16"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Effect transition="in" filter="fade">
                                      <p:cBhvr>
                                        <p:cTn id="112" dur="500"/>
                                        <p:tgtEl>
                                          <p:spTgt spid="24"/>
                                        </p:tgtEl>
                                      </p:cBhvr>
                                    </p:animEffect>
                                  </p:childTnLst>
                                </p:cTn>
                              </p:par>
                              <p:par>
                                <p:cTn id="113" presetID="2" presetClass="entr" presetSubtype="6" fill="hold" nodeType="with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1+#ppt_w/2"/>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6"/>
                                        </p:tgtEl>
                                        <p:attrNameLst>
                                          <p:attrName>style.visibility</p:attrName>
                                        </p:attrNameLst>
                                      </p:cBhvr>
                                      <p:to>
                                        <p:strVal val="visible"/>
                                      </p:to>
                                    </p:set>
                                    <p:anim calcmode="lin" valueType="num">
                                      <p:cBhvr additive="base">
                                        <p:cTn id="119" dur="500" fill="hold"/>
                                        <p:tgtEl>
                                          <p:spTgt spid="26"/>
                                        </p:tgtEl>
                                        <p:attrNameLst>
                                          <p:attrName>ppt_x</p:attrName>
                                        </p:attrNameLst>
                                      </p:cBhvr>
                                      <p:tavLst>
                                        <p:tav tm="0">
                                          <p:val>
                                            <p:strVal val="1+#ppt_w/2"/>
                                          </p:val>
                                        </p:tav>
                                        <p:tav tm="100000">
                                          <p:val>
                                            <p:strVal val="#ppt_x"/>
                                          </p:val>
                                        </p:tav>
                                      </p:tavLst>
                                    </p:anim>
                                    <p:anim calcmode="lin" valueType="num">
                                      <p:cBhvr additive="base">
                                        <p:cTn id="120" dur="500" fill="hold"/>
                                        <p:tgtEl>
                                          <p:spTgt spid="26"/>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7"/>
                                        </p:tgtEl>
                                        <p:attrNameLst>
                                          <p:attrName>style.visibility</p:attrName>
                                        </p:attrNameLst>
                                      </p:cBhvr>
                                      <p:to>
                                        <p:strVal val="visible"/>
                                      </p:to>
                                    </p:set>
                                    <p:anim calcmode="lin" valueType="num">
                                      <p:cBhvr additive="base">
                                        <p:cTn id="123" dur="500" fill="hold"/>
                                        <p:tgtEl>
                                          <p:spTgt spid="27"/>
                                        </p:tgtEl>
                                        <p:attrNameLst>
                                          <p:attrName>ppt_x</p:attrName>
                                        </p:attrNameLst>
                                      </p:cBhvr>
                                      <p:tavLst>
                                        <p:tav tm="0">
                                          <p:val>
                                            <p:strVal val="1+#ppt_w/2"/>
                                          </p:val>
                                        </p:tav>
                                        <p:tav tm="100000">
                                          <p:val>
                                            <p:strVal val="#ppt_x"/>
                                          </p:val>
                                        </p:tav>
                                      </p:tavLst>
                                    </p:anim>
                                    <p:anim calcmode="lin" valueType="num">
                                      <p:cBhvr additive="base">
                                        <p:cTn id="1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8" grpId="0"/>
      <p:bldP spid="9" grpId="0"/>
      <p:bldP spid="10" grpId="0" animBg="1"/>
      <p:bldP spid="11" grpId="0"/>
      <p:bldP spid="12" grpId="0" animBg="1"/>
      <p:bldP spid="14" grpId="0"/>
      <p:bldP spid="15" grpId="0"/>
      <p:bldP spid="16" grpId="0" animBg="1"/>
      <p:bldP spid="17" grpId="0"/>
      <p:bldP spid="18" grpId="0" animBg="1"/>
      <p:bldP spid="20" grpId="0"/>
      <p:bldP spid="21" grpId="0"/>
      <p:bldP spid="22" grpId="0" animBg="1"/>
      <p:bldP spid="23" grpId="0"/>
      <p:bldP spid="24" grpId="0" animBg="1"/>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圆角右箭头 3"/>
          <p:cNvSpPr/>
          <p:nvPr/>
        </p:nvSpPr>
        <p:spPr bwMode="auto">
          <a:xfrm rot="2618595">
            <a:off x="4048199" y="1067839"/>
            <a:ext cx="1080120" cy="1080120"/>
          </a:xfrm>
          <a:prstGeom prst="bentArrow">
            <a:avLst>
              <a:gd name="adj1" fmla="val 22494"/>
              <a:gd name="adj2" fmla="val 20823"/>
              <a:gd name="adj3" fmla="val 25000"/>
              <a:gd name="adj4" fmla="val 4913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圆角右箭头 4"/>
          <p:cNvSpPr/>
          <p:nvPr/>
        </p:nvSpPr>
        <p:spPr bwMode="auto">
          <a:xfrm rot="7991903">
            <a:off x="4780725" y="2004107"/>
            <a:ext cx="1080120" cy="1080120"/>
          </a:xfrm>
          <a:prstGeom prst="bentArrow">
            <a:avLst>
              <a:gd name="adj1" fmla="val 22494"/>
              <a:gd name="adj2" fmla="val 20823"/>
              <a:gd name="adj3" fmla="val 25000"/>
              <a:gd name="adj4" fmla="val 4913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圆角右箭头 5"/>
          <p:cNvSpPr/>
          <p:nvPr/>
        </p:nvSpPr>
        <p:spPr bwMode="auto">
          <a:xfrm rot="13633477">
            <a:off x="3908490" y="2738587"/>
            <a:ext cx="1080120" cy="1080120"/>
          </a:xfrm>
          <a:prstGeom prst="bentArrow">
            <a:avLst>
              <a:gd name="adj1" fmla="val 22494"/>
              <a:gd name="adj2" fmla="val 20823"/>
              <a:gd name="adj3" fmla="val 25000"/>
              <a:gd name="adj4" fmla="val 4913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圆角右箭头 6"/>
          <p:cNvSpPr/>
          <p:nvPr/>
        </p:nvSpPr>
        <p:spPr bwMode="auto">
          <a:xfrm rot="18957629">
            <a:off x="3179172" y="1862459"/>
            <a:ext cx="1080120" cy="1080120"/>
          </a:xfrm>
          <a:prstGeom prst="bentArrow">
            <a:avLst>
              <a:gd name="adj1" fmla="val 22494"/>
              <a:gd name="adj2" fmla="val 20823"/>
              <a:gd name="adj3" fmla="val 25000"/>
              <a:gd name="adj4" fmla="val 4913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TextBox 34"/>
          <p:cNvSpPr txBox="1">
            <a:spLocks noChangeArrowheads="1"/>
          </p:cNvSpPr>
          <p:nvPr/>
        </p:nvSpPr>
        <p:spPr bwMode="auto">
          <a:xfrm>
            <a:off x="3915661" y="1987020"/>
            <a:ext cx="1134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latin typeface="微软雅黑" pitchFamily="34" charset="-122"/>
                <a:ea typeface="微软雅黑" pitchFamily="34" charset="-122"/>
              </a:rPr>
              <a:t>点击添加标题点击添加标题点击添加标题点击添加</a:t>
            </a:r>
            <a:r>
              <a:rPr lang="zh-CN" altLang="en-US" sz="1200" b="0" dirty="0" smtClean="0">
                <a:latin typeface="微软雅黑" pitchFamily="34" charset="-122"/>
                <a:ea typeface="微软雅黑" pitchFamily="34" charset="-122"/>
              </a:rPr>
              <a:t>标题</a:t>
            </a:r>
            <a:endParaRPr lang="zh-CN" altLang="en-US" sz="1200" b="0" dirty="0">
              <a:latin typeface="微软雅黑" pitchFamily="34" charset="-122"/>
              <a:ea typeface="微软雅黑" pitchFamily="34" charset="-122"/>
            </a:endParaRPr>
          </a:p>
        </p:txBody>
      </p:sp>
      <p:sp>
        <p:nvSpPr>
          <p:cNvPr id="9" name="矩形 8"/>
          <p:cNvSpPr/>
          <p:nvPr/>
        </p:nvSpPr>
        <p:spPr bwMode="auto">
          <a:xfrm>
            <a:off x="1251334" y="1686341"/>
            <a:ext cx="1645265" cy="4757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0" name="TextBox 34"/>
          <p:cNvSpPr txBox="1">
            <a:spLocks noChangeArrowheads="1"/>
          </p:cNvSpPr>
          <p:nvPr/>
        </p:nvSpPr>
        <p:spPr bwMode="auto">
          <a:xfrm>
            <a:off x="1424060" y="1783088"/>
            <a:ext cx="143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
        <p:nvSpPr>
          <p:cNvPr id="11" name="矩形 10"/>
          <p:cNvSpPr/>
          <p:nvPr/>
        </p:nvSpPr>
        <p:spPr bwMode="auto">
          <a:xfrm>
            <a:off x="1259632" y="2485112"/>
            <a:ext cx="1645265" cy="4757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2" name="TextBox 34"/>
          <p:cNvSpPr txBox="1">
            <a:spLocks noChangeArrowheads="1"/>
          </p:cNvSpPr>
          <p:nvPr/>
        </p:nvSpPr>
        <p:spPr bwMode="auto">
          <a:xfrm>
            <a:off x="1432358" y="2581859"/>
            <a:ext cx="143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
        <p:nvSpPr>
          <p:cNvPr id="13" name="矩形 12"/>
          <p:cNvSpPr/>
          <p:nvPr/>
        </p:nvSpPr>
        <p:spPr bwMode="auto">
          <a:xfrm>
            <a:off x="1259632" y="3248908"/>
            <a:ext cx="1645265" cy="4757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4" name="TextBox 34"/>
          <p:cNvSpPr txBox="1">
            <a:spLocks noChangeArrowheads="1"/>
          </p:cNvSpPr>
          <p:nvPr/>
        </p:nvSpPr>
        <p:spPr bwMode="auto">
          <a:xfrm>
            <a:off x="1432358" y="3345655"/>
            <a:ext cx="143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
        <p:nvSpPr>
          <p:cNvPr id="15" name="矩形 14"/>
          <p:cNvSpPr/>
          <p:nvPr/>
        </p:nvSpPr>
        <p:spPr bwMode="auto">
          <a:xfrm>
            <a:off x="6158797" y="1708448"/>
            <a:ext cx="1645265" cy="4757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6" name="TextBox 34"/>
          <p:cNvSpPr txBox="1">
            <a:spLocks noChangeArrowheads="1"/>
          </p:cNvSpPr>
          <p:nvPr/>
        </p:nvSpPr>
        <p:spPr bwMode="auto">
          <a:xfrm>
            <a:off x="6331523" y="1805195"/>
            <a:ext cx="143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
        <p:nvSpPr>
          <p:cNvPr id="17" name="矩形 16"/>
          <p:cNvSpPr/>
          <p:nvPr/>
        </p:nvSpPr>
        <p:spPr bwMode="auto">
          <a:xfrm>
            <a:off x="6167095" y="2507219"/>
            <a:ext cx="1645265" cy="4757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8" name="TextBox 34"/>
          <p:cNvSpPr txBox="1">
            <a:spLocks noChangeArrowheads="1"/>
          </p:cNvSpPr>
          <p:nvPr/>
        </p:nvSpPr>
        <p:spPr bwMode="auto">
          <a:xfrm>
            <a:off x="6339821" y="2603966"/>
            <a:ext cx="143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
        <p:nvSpPr>
          <p:cNvPr id="19" name="矩形 18"/>
          <p:cNvSpPr/>
          <p:nvPr/>
        </p:nvSpPr>
        <p:spPr bwMode="auto">
          <a:xfrm>
            <a:off x="6167095" y="3271015"/>
            <a:ext cx="1645265" cy="4757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0" name="TextBox 34"/>
          <p:cNvSpPr txBox="1">
            <a:spLocks noChangeArrowheads="1"/>
          </p:cNvSpPr>
          <p:nvPr/>
        </p:nvSpPr>
        <p:spPr bwMode="auto">
          <a:xfrm>
            <a:off x="6339821" y="3367762"/>
            <a:ext cx="143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470244969"/>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par>
                          <p:cTn id="22" fill="hold">
                            <p:stCondLst>
                              <p:cond delay="750"/>
                            </p:stCondLst>
                            <p:childTnLst>
                              <p:par>
                                <p:cTn id="23" presetID="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1250"/>
                            </p:stCondLst>
                            <p:childTnLst>
                              <p:par>
                                <p:cTn id="28" presetID="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par>
                          <p:cTn id="32" fill="hold">
                            <p:stCondLst>
                              <p:cond delay="175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par>
                          <p:cTn id="36" fill="hold">
                            <p:stCondLst>
                              <p:cond delay="225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2750"/>
                            </p:stCondLst>
                            <p:childTnLst>
                              <p:par>
                                <p:cTn id="42" presetID="14" presetClass="entr" presetSubtype="1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par>
                          <p:cTn id="45" fill="hold">
                            <p:stCondLst>
                              <p:cond delay="3250"/>
                            </p:stCondLst>
                            <p:childTnLst>
                              <p:par>
                                <p:cTn id="46" presetID="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par>
                          <p:cTn id="50" fill="hold">
                            <p:stCondLst>
                              <p:cond delay="3750"/>
                            </p:stCondLst>
                            <p:childTnLst>
                              <p:par>
                                <p:cTn id="51" presetID="14" presetClass="entr" presetSubtype="1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par>
                          <p:cTn id="54" fill="hold">
                            <p:stCondLst>
                              <p:cond delay="425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14" presetClass="entr" presetSubtype="1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14" presetClass="entr" presetSubtype="1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randombar(horizontal)">
                                      <p:cBhvr>
                                        <p:cTn id="71" dur="500"/>
                                        <p:tgtEl>
                                          <p:spTgt spid="18"/>
                                        </p:tgtEl>
                                      </p:cBhvr>
                                    </p:animEffect>
                                  </p:childTnLst>
                                </p:cTn>
                              </p:par>
                            </p:childTnLst>
                          </p:cTn>
                        </p:par>
                        <p:par>
                          <p:cTn id="72" fill="hold">
                            <p:stCondLst>
                              <p:cond delay="6250"/>
                            </p:stCondLst>
                            <p:childTnLst>
                              <p:par>
                                <p:cTn id="73" presetID="2" presetClass="entr" presetSubtype="4"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par>
                          <p:cTn id="77" fill="hold">
                            <p:stCondLst>
                              <p:cond delay="6750"/>
                            </p:stCondLst>
                            <p:childTnLst>
                              <p:par>
                                <p:cTn id="78" presetID="14" presetClass="entr" presetSubtype="1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randombar(horizontal)">
                                      <p:cBhvr>
                                        <p:cTn id="8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燕尾形 3"/>
          <p:cNvSpPr/>
          <p:nvPr/>
        </p:nvSpPr>
        <p:spPr bwMode="auto">
          <a:xfrm flipH="1">
            <a:off x="1403648" y="1636440"/>
            <a:ext cx="1944216" cy="115212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燕尾形 4"/>
          <p:cNvSpPr/>
          <p:nvPr/>
        </p:nvSpPr>
        <p:spPr bwMode="auto">
          <a:xfrm flipH="1">
            <a:off x="2878425" y="1636440"/>
            <a:ext cx="1944216" cy="1152128"/>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燕尾形 5"/>
          <p:cNvSpPr/>
          <p:nvPr/>
        </p:nvSpPr>
        <p:spPr bwMode="auto">
          <a:xfrm flipH="1">
            <a:off x="4355976" y="1636440"/>
            <a:ext cx="1944216" cy="115212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燕尾形 6"/>
          <p:cNvSpPr/>
          <p:nvPr/>
        </p:nvSpPr>
        <p:spPr bwMode="auto">
          <a:xfrm flipH="1">
            <a:off x="5830753" y="1636440"/>
            <a:ext cx="1944216" cy="1152128"/>
          </a:xfrm>
          <a:prstGeom prst="chevr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矩形 87"/>
          <p:cNvSpPr>
            <a:spLocks noChangeArrowheads="1"/>
          </p:cNvSpPr>
          <p:nvPr/>
        </p:nvSpPr>
        <p:spPr bwMode="auto">
          <a:xfrm>
            <a:off x="1654289" y="1966863"/>
            <a:ext cx="1196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b="0" kern="0" dirty="0">
                <a:solidFill>
                  <a:srgbClr val="FFFFFF"/>
                </a:solidFill>
                <a:latin typeface="微软雅黑" pitchFamily="34" charset="-122"/>
                <a:ea typeface="微软雅黑" pitchFamily="34" charset="-122"/>
              </a:rPr>
              <a:t>点击添加</a:t>
            </a:r>
            <a:r>
              <a:rPr lang="zh-CN" altLang="en-US" sz="1200" b="0" kern="0" dirty="0" smtClean="0">
                <a:solidFill>
                  <a:srgbClr val="FFFFFF"/>
                </a:solidFill>
                <a:latin typeface="微软雅黑" pitchFamily="34" charset="-122"/>
                <a:ea typeface="微软雅黑" pitchFamily="34" charset="-122"/>
              </a:rPr>
              <a:t>文本点击</a:t>
            </a:r>
            <a:r>
              <a:rPr lang="zh-CN" altLang="en-US" sz="1200" b="0" kern="0" dirty="0">
                <a:solidFill>
                  <a:srgbClr val="FFFFFF"/>
                </a:solidFill>
                <a:latin typeface="微软雅黑" pitchFamily="34" charset="-122"/>
                <a:ea typeface="微软雅黑" pitchFamily="34" charset="-122"/>
              </a:rPr>
              <a:t>添加</a:t>
            </a:r>
            <a:r>
              <a:rPr lang="zh-CN" altLang="en-US" sz="1200" b="0" kern="0" dirty="0" smtClean="0">
                <a:solidFill>
                  <a:srgbClr val="FFFFFF"/>
                </a:solidFill>
                <a:latin typeface="微软雅黑" pitchFamily="34" charset="-122"/>
                <a:ea typeface="微软雅黑" pitchFamily="34" charset="-122"/>
              </a:rPr>
              <a:t>文本</a:t>
            </a:r>
            <a:endParaRPr lang="en-US" altLang="zh-CN" sz="1200" b="0" kern="0" dirty="0" smtClean="0">
              <a:solidFill>
                <a:srgbClr val="FFFFFF"/>
              </a:solidFill>
              <a:latin typeface="微软雅黑" pitchFamily="34" charset="-122"/>
              <a:ea typeface="微软雅黑" pitchFamily="34" charset="-122"/>
            </a:endParaRPr>
          </a:p>
        </p:txBody>
      </p:sp>
      <p:sp>
        <p:nvSpPr>
          <p:cNvPr id="9" name="矩形 87"/>
          <p:cNvSpPr>
            <a:spLocks noChangeArrowheads="1"/>
          </p:cNvSpPr>
          <p:nvPr/>
        </p:nvSpPr>
        <p:spPr bwMode="auto">
          <a:xfrm>
            <a:off x="3166457" y="1966863"/>
            <a:ext cx="1196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b="0" kern="0" dirty="0">
                <a:solidFill>
                  <a:srgbClr val="FFFFFF"/>
                </a:solidFill>
                <a:latin typeface="微软雅黑" pitchFamily="34" charset="-122"/>
                <a:ea typeface="微软雅黑" pitchFamily="34" charset="-122"/>
              </a:rPr>
              <a:t>点击添加</a:t>
            </a:r>
            <a:r>
              <a:rPr lang="zh-CN" altLang="en-US" sz="1200" b="0" kern="0" dirty="0" smtClean="0">
                <a:solidFill>
                  <a:srgbClr val="FFFFFF"/>
                </a:solidFill>
                <a:latin typeface="微软雅黑" pitchFamily="34" charset="-122"/>
                <a:ea typeface="微软雅黑" pitchFamily="34" charset="-122"/>
              </a:rPr>
              <a:t>文本点击</a:t>
            </a:r>
            <a:r>
              <a:rPr lang="zh-CN" altLang="en-US" sz="1200" b="0" kern="0" dirty="0">
                <a:solidFill>
                  <a:srgbClr val="FFFFFF"/>
                </a:solidFill>
                <a:latin typeface="微软雅黑" pitchFamily="34" charset="-122"/>
                <a:ea typeface="微软雅黑" pitchFamily="34" charset="-122"/>
              </a:rPr>
              <a:t>添加</a:t>
            </a:r>
            <a:r>
              <a:rPr lang="zh-CN" altLang="en-US" sz="1200" b="0" kern="0" dirty="0" smtClean="0">
                <a:solidFill>
                  <a:srgbClr val="FFFFFF"/>
                </a:solidFill>
                <a:latin typeface="微软雅黑" pitchFamily="34" charset="-122"/>
                <a:ea typeface="微软雅黑" pitchFamily="34" charset="-122"/>
              </a:rPr>
              <a:t>文本</a:t>
            </a:r>
            <a:endParaRPr lang="en-US" altLang="zh-CN" sz="1200" b="0" kern="0" dirty="0" smtClean="0">
              <a:solidFill>
                <a:srgbClr val="FFFFFF"/>
              </a:solidFill>
              <a:latin typeface="微软雅黑" pitchFamily="34" charset="-122"/>
              <a:ea typeface="微软雅黑" pitchFamily="34" charset="-122"/>
            </a:endParaRPr>
          </a:p>
        </p:txBody>
      </p:sp>
      <p:sp>
        <p:nvSpPr>
          <p:cNvPr id="10" name="矩形 87"/>
          <p:cNvSpPr>
            <a:spLocks noChangeArrowheads="1"/>
          </p:cNvSpPr>
          <p:nvPr/>
        </p:nvSpPr>
        <p:spPr bwMode="auto">
          <a:xfrm>
            <a:off x="4606617" y="1966863"/>
            <a:ext cx="1196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b="0" kern="0" dirty="0">
                <a:solidFill>
                  <a:srgbClr val="FFFFFF"/>
                </a:solidFill>
                <a:latin typeface="微软雅黑" pitchFamily="34" charset="-122"/>
                <a:ea typeface="微软雅黑" pitchFamily="34" charset="-122"/>
              </a:rPr>
              <a:t>点击添加</a:t>
            </a:r>
            <a:r>
              <a:rPr lang="zh-CN" altLang="en-US" sz="1200" b="0" kern="0" dirty="0" smtClean="0">
                <a:solidFill>
                  <a:srgbClr val="FFFFFF"/>
                </a:solidFill>
                <a:latin typeface="微软雅黑" pitchFamily="34" charset="-122"/>
                <a:ea typeface="微软雅黑" pitchFamily="34" charset="-122"/>
              </a:rPr>
              <a:t>文本点击</a:t>
            </a:r>
            <a:r>
              <a:rPr lang="zh-CN" altLang="en-US" sz="1200" b="0" kern="0" dirty="0">
                <a:solidFill>
                  <a:srgbClr val="FFFFFF"/>
                </a:solidFill>
                <a:latin typeface="微软雅黑" pitchFamily="34" charset="-122"/>
                <a:ea typeface="微软雅黑" pitchFamily="34" charset="-122"/>
              </a:rPr>
              <a:t>添加</a:t>
            </a:r>
            <a:r>
              <a:rPr lang="zh-CN" altLang="en-US" sz="1200" b="0" kern="0" dirty="0" smtClean="0">
                <a:solidFill>
                  <a:srgbClr val="FFFFFF"/>
                </a:solidFill>
                <a:latin typeface="微软雅黑" pitchFamily="34" charset="-122"/>
                <a:ea typeface="微软雅黑" pitchFamily="34" charset="-122"/>
              </a:rPr>
              <a:t>文本</a:t>
            </a:r>
            <a:endParaRPr lang="en-US" altLang="zh-CN" sz="1200" b="0" kern="0" dirty="0" smtClean="0">
              <a:solidFill>
                <a:srgbClr val="FFFFFF"/>
              </a:solidFill>
              <a:latin typeface="微软雅黑" pitchFamily="34" charset="-122"/>
              <a:ea typeface="微软雅黑" pitchFamily="34" charset="-122"/>
            </a:endParaRPr>
          </a:p>
        </p:txBody>
      </p:sp>
      <p:sp>
        <p:nvSpPr>
          <p:cNvPr id="11" name="矩形 87"/>
          <p:cNvSpPr>
            <a:spLocks noChangeArrowheads="1"/>
          </p:cNvSpPr>
          <p:nvPr/>
        </p:nvSpPr>
        <p:spPr bwMode="auto">
          <a:xfrm>
            <a:off x="6074423" y="1966863"/>
            <a:ext cx="1196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b="0" kern="0" dirty="0">
                <a:solidFill>
                  <a:srgbClr val="FFFFFF"/>
                </a:solidFill>
                <a:latin typeface="微软雅黑" pitchFamily="34" charset="-122"/>
                <a:ea typeface="微软雅黑" pitchFamily="34" charset="-122"/>
              </a:rPr>
              <a:t>点击添加</a:t>
            </a:r>
            <a:r>
              <a:rPr lang="zh-CN" altLang="en-US" sz="1200" b="0" kern="0" dirty="0" smtClean="0">
                <a:solidFill>
                  <a:srgbClr val="FFFFFF"/>
                </a:solidFill>
                <a:latin typeface="微软雅黑" pitchFamily="34" charset="-122"/>
                <a:ea typeface="微软雅黑" pitchFamily="34" charset="-122"/>
              </a:rPr>
              <a:t>文本点击</a:t>
            </a:r>
            <a:r>
              <a:rPr lang="zh-CN" altLang="en-US" sz="1200" b="0" kern="0" dirty="0">
                <a:solidFill>
                  <a:srgbClr val="FFFFFF"/>
                </a:solidFill>
                <a:latin typeface="微软雅黑" pitchFamily="34" charset="-122"/>
                <a:ea typeface="微软雅黑" pitchFamily="34" charset="-122"/>
              </a:rPr>
              <a:t>添加</a:t>
            </a:r>
            <a:r>
              <a:rPr lang="zh-CN" altLang="en-US" sz="1200" b="0" kern="0" dirty="0" smtClean="0">
                <a:solidFill>
                  <a:srgbClr val="FFFFFF"/>
                </a:solidFill>
                <a:latin typeface="微软雅黑" pitchFamily="34" charset="-122"/>
                <a:ea typeface="微软雅黑" pitchFamily="34" charset="-122"/>
              </a:rPr>
              <a:t>文本</a:t>
            </a:r>
            <a:endParaRPr lang="en-US" altLang="zh-CN" sz="1200" b="0" kern="0" dirty="0" smtClean="0">
              <a:solidFill>
                <a:srgbClr val="FFFFFF"/>
              </a:solidFill>
              <a:latin typeface="微软雅黑" pitchFamily="34" charset="-122"/>
              <a:ea typeface="微软雅黑" pitchFamily="34" charset="-122"/>
            </a:endParaRPr>
          </a:p>
        </p:txBody>
      </p:sp>
      <p:sp>
        <p:nvSpPr>
          <p:cNvPr id="12" name="TextBox 11"/>
          <p:cNvSpPr txBox="1"/>
          <p:nvPr/>
        </p:nvSpPr>
        <p:spPr>
          <a:xfrm>
            <a:off x="1813827" y="3076600"/>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3" name="燕尾形 12"/>
          <p:cNvSpPr/>
          <p:nvPr/>
        </p:nvSpPr>
        <p:spPr bwMode="auto">
          <a:xfrm>
            <a:off x="1547664" y="3176340"/>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Tree>
    <p:extLst>
      <p:ext uri="{BB962C8B-B14F-4D97-AF65-F5344CB8AC3E}">
        <p14:creationId xmlns:p14="http://schemas.microsoft.com/office/powerpoint/2010/main" val="506659222"/>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750"/>
                            </p:stCondLst>
                            <p:childTnLst>
                              <p:par>
                                <p:cTn id="43" presetID="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0-#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1297906" y="2671560"/>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a:off x="1692563" y="2599552"/>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泪滴形 5"/>
          <p:cNvSpPr/>
          <p:nvPr/>
        </p:nvSpPr>
        <p:spPr bwMode="auto">
          <a:xfrm rot="8134296">
            <a:off x="1203828" y="1305059"/>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矩形 87"/>
          <p:cNvSpPr>
            <a:spLocks noChangeArrowheads="1"/>
          </p:cNvSpPr>
          <p:nvPr/>
        </p:nvSpPr>
        <p:spPr bwMode="auto">
          <a:xfrm>
            <a:off x="1432039" y="1634967"/>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8" name="矩形 7"/>
          <p:cNvSpPr/>
          <p:nvPr/>
        </p:nvSpPr>
        <p:spPr>
          <a:xfrm>
            <a:off x="1258015" y="2874796"/>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9" name="泪滴形 8"/>
          <p:cNvSpPr/>
          <p:nvPr/>
        </p:nvSpPr>
        <p:spPr bwMode="auto">
          <a:xfrm rot="8134296" flipH="1" flipV="1">
            <a:off x="2643829" y="2945981"/>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0" name="椭圆 9"/>
          <p:cNvSpPr/>
          <p:nvPr/>
        </p:nvSpPr>
        <p:spPr bwMode="auto">
          <a:xfrm>
            <a:off x="3132264" y="2599552"/>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87"/>
          <p:cNvSpPr>
            <a:spLocks noChangeArrowheads="1"/>
          </p:cNvSpPr>
          <p:nvPr/>
        </p:nvSpPr>
        <p:spPr bwMode="auto">
          <a:xfrm>
            <a:off x="2854313" y="327559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12" name="矩形 11"/>
          <p:cNvSpPr/>
          <p:nvPr/>
        </p:nvSpPr>
        <p:spPr>
          <a:xfrm>
            <a:off x="2630707" y="1959708"/>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13" name="椭圆 12"/>
          <p:cNvSpPr/>
          <p:nvPr/>
        </p:nvSpPr>
        <p:spPr bwMode="auto">
          <a:xfrm>
            <a:off x="4499111" y="2601317"/>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4" name="泪滴形 13"/>
          <p:cNvSpPr/>
          <p:nvPr/>
        </p:nvSpPr>
        <p:spPr bwMode="auto">
          <a:xfrm rot="8134296">
            <a:off x="4010376" y="1306824"/>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5" name="矩形 87"/>
          <p:cNvSpPr>
            <a:spLocks noChangeArrowheads="1"/>
          </p:cNvSpPr>
          <p:nvPr/>
        </p:nvSpPr>
        <p:spPr bwMode="auto">
          <a:xfrm>
            <a:off x="4238587" y="1636732"/>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16" name="矩形 15"/>
          <p:cNvSpPr/>
          <p:nvPr/>
        </p:nvSpPr>
        <p:spPr>
          <a:xfrm>
            <a:off x="4064563" y="2876561"/>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17" name="泪滴形 16"/>
          <p:cNvSpPr/>
          <p:nvPr/>
        </p:nvSpPr>
        <p:spPr bwMode="auto">
          <a:xfrm rot="8134296" flipH="1" flipV="1">
            <a:off x="5450377" y="2947746"/>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8" name="椭圆 17"/>
          <p:cNvSpPr/>
          <p:nvPr/>
        </p:nvSpPr>
        <p:spPr bwMode="auto">
          <a:xfrm>
            <a:off x="5938812" y="2601317"/>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9" name="矩形 87"/>
          <p:cNvSpPr>
            <a:spLocks noChangeArrowheads="1"/>
          </p:cNvSpPr>
          <p:nvPr/>
        </p:nvSpPr>
        <p:spPr bwMode="auto">
          <a:xfrm>
            <a:off x="5660861" y="327735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20" name="矩形 19"/>
          <p:cNvSpPr/>
          <p:nvPr/>
        </p:nvSpPr>
        <p:spPr>
          <a:xfrm>
            <a:off x="5437255" y="1961473"/>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21" name="椭圆 20"/>
          <p:cNvSpPr/>
          <p:nvPr/>
        </p:nvSpPr>
        <p:spPr bwMode="auto">
          <a:xfrm>
            <a:off x="7236298" y="2601317"/>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2" name="泪滴形 21"/>
          <p:cNvSpPr/>
          <p:nvPr/>
        </p:nvSpPr>
        <p:spPr bwMode="auto">
          <a:xfrm rot="8134296">
            <a:off x="6747563" y="1306824"/>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3" name="矩形 87"/>
          <p:cNvSpPr>
            <a:spLocks noChangeArrowheads="1"/>
          </p:cNvSpPr>
          <p:nvPr/>
        </p:nvSpPr>
        <p:spPr bwMode="auto">
          <a:xfrm>
            <a:off x="6975774" y="1636732"/>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p:txBody>
      </p:sp>
      <p:sp>
        <p:nvSpPr>
          <p:cNvPr id="24" name="矩形 23"/>
          <p:cNvSpPr/>
          <p:nvPr/>
        </p:nvSpPr>
        <p:spPr>
          <a:xfrm>
            <a:off x="6801750" y="2876561"/>
            <a:ext cx="1157127" cy="535531"/>
          </a:xfrm>
          <a:prstGeom prst="rect">
            <a:avLst/>
          </a:prstGeom>
        </p:spPr>
        <p:txBody>
          <a:bodyPr wrap="square">
            <a:spAutoFit/>
          </a:bodyPr>
          <a:lstStyle/>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添加</a:t>
            </a:r>
            <a:r>
              <a:rPr lang="zh-CN" altLang="en-US" sz="1200" b="0" dirty="0">
                <a:latin typeface="微软雅黑" pitchFamily="34" charset="-122"/>
                <a:ea typeface="微软雅黑" pitchFamily="34" charset="-122"/>
              </a:rPr>
              <a:t>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1520759884"/>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3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90"/>
                                          </p:val>
                                        </p:tav>
                                        <p:tav tm="100000">
                                          <p:val>
                                            <p:fltVal val="0"/>
                                          </p:val>
                                        </p:tav>
                                      </p:tavLst>
                                    </p:anim>
                                    <p:animEffect transition="in" filter="fade">
                                      <p:cBhvr>
                                        <p:cTn id="20" dur="500"/>
                                        <p:tgtEl>
                                          <p:spTgt spid="5"/>
                                        </p:tgtEl>
                                      </p:cBhvr>
                                    </p:animEffect>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175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par>
                          <p:cTn id="43" fill="hold">
                            <p:stCondLst>
                              <p:cond delay="3250"/>
                            </p:stCondLst>
                            <p:childTnLst>
                              <p:par>
                                <p:cTn id="44" presetID="3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childTnLst>
                          </p:cTn>
                        </p:par>
                        <p:par>
                          <p:cTn id="50" fill="hold">
                            <p:stCondLst>
                              <p:cond delay="3750"/>
                            </p:stCondLst>
                            <p:childTnLst>
                              <p:par>
                                <p:cTn id="51" presetID="2" presetClass="entr" presetSubtype="4"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par>
                          <p:cTn id="60" fill="hold">
                            <p:stCondLst>
                              <p:cond delay="475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25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750"/>
                            </p:stCondLst>
                            <p:childTnLst>
                              <p:par>
                                <p:cTn id="74" presetID="2" presetClass="entr" presetSubtype="4"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7250"/>
                            </p:stCondLst>
                            <p:childTnLst>
                              <p:par>
                                <p:cTn id="90" presetID="31" presetClass="entr" presetSubtype="0"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 calcmode="lin" valueType="num">
                                      <p:cBhvr>
                                        <p:cTn id="94" dur="500" fill="hold"/>
                                        <p:tgtEl>
                                          <p:spTgt spid="18"/>
                                        </p:tgtEl>
                                        <p:attrNameLst>
                                          <p:attrName>style.rotation</p:attrName>
                                        </p:attrNameLst>
                                      </p:cBhvr>
                                      <p:tavLst>
                                        <p:tav tm="0">
                                          <p:val>
                                            <p:fltVal val="90"/>
                                          </p:val>
                                        </p:tav>
                                        <p:tav tm="100000">
                                          <p:val>
                                            <p:fltVal val="0"/>
                                          </p:val>
                                        </p:tav>
                                      </p:tavLst>
                                    </p:anim>
                                    <p:animEffect transition="in" filter="fade">
                                      <p:cBhvr>
                                        <p:cTn id="95" dur="500"/>
                                        <p:tgtEl>
                                          <p:spTgt spid="18"/>
                                        </p:tgtEl>
                                      </p:cBhvr>
                                    </p:animEffect>
                                  </p:childTnLst>
                                </p:cTn>
                              </p:par>
                            </p:childTnLst>
                          </p:cTn>
                        </p:par>
                        <p:par>
                          <p:cTn id="96" fill="hold">
                            <p:stCondLst>
                              <p:cond delay="7750"/>
                            </p:stCondLst>
                            <p:childTnLst>
                              <p:par>
                                <p:cTn id="97" presetID="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500" fill="hold"/>
                                        <p:tgtEl>
                                          <p:spTgt spid="19"/>
                                        </p:tgtEl>
                                        <p:attrNameLst>
                                          <p:attrName>ppt_x</p:attrName>
                                        </p:attrNameLst>
                                      </p:cBhvr>
                                      <p:tavLst>
                                        <p:tav tm="0">
                                          <p:val>
                                            <p:strVal val="#ppt_x"/>
                                          </p:val>
                                        </p:tav>
                                        <p:tav tm="100000">
                                          <p:val>
                                            <p:strVal val="#ppt_x"/>
                                          </p:val>
                                        </p:tav>
                                      </p:tavLst>
                                    </p:anim>
                                    <p:anim calcmode="lin" valueType="num">
                                      <p:cBhvr additive="base">
                                        <p:cTn id="100" dur="500" fill="hold"/>
                                        <p:tgtEl>
                                          <p:spTgt spid="19"/>
                                        </p:tgtEl>
                                        <p:attrNameLst>
                                          <p:attrName>ppt_y</p:attrName>
                                        </p:attrNameLst>
                                      </p:cBhvr>
                                      <p:tavLst>
                                        <p:tav tm="0">
                                          <p:val>
                                            <p:strVal val="1+#ppt_h/2"/>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childTnLst>
                          </p:cTn>
                        </p:par>
                        <p:par>
                          <p:cTn id="106" fill="hold">
                            <p:stCondLst>
                              <p:cond delay="8750"/>
                            </p:stCondLst>
                            <p:childTnLst>
                              <p:par>
                                <p:cTn id="107" presetID="31" presetClass="entr" presetSubtype="0"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 calcmode="lin" valueType="num">
                                      <p:cBhvr>
                                        <p:cTn id="111" dur="500" fill="hold"/>
                                        <p:tgtEl>
                                          <p:spTgt spid="21"/>
                                        </p:tgtEl>
                                        <p:attrNameLst>
                                          <p:attrName>style.rotation</p:attrName>
                                        </p:attrNameLst>
                                      </p:cBhvr>
                                      <p:tavLst>
                                        <p:tav tm="0">
                                          <p:val>
                                            <p:fltVal val="90"/>
                                          </p:val>
                                        </p:tav>
                                        <p:tav tm="100000">
                                          <p:val>
                                            <p:fltVal val="0"/>
                                          </p:val>
                                        </p:tav>
                                      </p:tavLst>
                                    </p:anim>
                                    <p:animEffect transition="in" filter="fade">
                                      <p:cBhvr>
                                        <p:cTn id="112" dur="500"/>
                                        <p:tgtEl>
                                          <p:spTgt spid="21"/>
                                        </p:tgtEl>
                                      </p:cBhvr>
                                    </p:animEffect>
                                  </p:childTnLst>
                                </p:cTn>
                              </p:par>
                            </p:childTnLst>
                          </p:cTn>
                        </p:par>
                        <p:par>
                          <p:cTn id="113" fill="hold">
                            <p:stCondLst>
                              <p:cond delay="9250"/>
                            </p:stCondLst>
                            <p:childTnLst>
                              <p:par>
                                <p:cTn id="114" presetID="53" presetClass="entr" presetSubtype="1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500" fill="hold"/>
                                        <p:tgtEl>
                                          <p:spTgt spid="22"/>
                                        </p:tgtEl>
                                        <p:attrNameLst>
                                          <p:attrName>ppt_w</p:attrName>
                                        </p:attrNameLst>
                                      </p:cBhvr>
                                      <p:tavLst>
                                        <p:tav tm="0">
                                          <p:val>
                                            <p:fltVal val="0"/>
                                          </p:val>
                                        </p:tav>
                                        <p:tav tm="100000">
                                          <p:val>
                                            <p:strVal val="#ppt_w"/>
                                          </p:val>
                                        </p:tav>
                                      </p:tavLst>
                                    </p:anim>
                                    <p:anim calcmode="lin" valueType="num">
                                      <p:cBhvr>
                                        <p:cTn id="117" dur="500" fill="hold"/>
                                        <p:tgtEl>
                                          <p:spTgt spid="22"/>
                                        </p:tgtEl>
                                        <p:attrNameLst>
                                          <p:attrName>ppt_h</p:attrName>
                                        </p:attrNameLst>
                                      </p:cBhvr>
                                      <p:tavLst>
                                        <p:tav tm="0">
                                          <p:val>
                                            <p:fltVal val="0"/>
                                          </p:val>
                                        </p:tav>
                                        <p:tav tm="100000">
                                          <p:val>
                                            <p:strVal val="#ppt_h"/>
                                          </p:val>
                                        </p:tav>
                                      </p:tavLst>
                                    </p:anim>
                                    <p:animEffect transition="in" filter="fade">
                                      <p:cBhvr>
                                        <p:cTn id="118" dur="500"/>
                                        <p:tgtEl>
                                          <p:spTgt spid="22"/>
                                        </p:tgtEl>
                                      </p:cBhvr>
                                    </p:animEffect>
                                  </p:childTnLst>
                                </p:cTn>
                              </p:par>
                            </p:childTnLst>
                          </p:cTn>
                        </p:par>
                        <p:par>
                          <p:cTn id="119" fill="hold">
                            <p:stCondLst>
                              <p:cond delay="9750"/>
                            </p:stCondLst>
                            <p:childTnLst>
                              <p:par>
                                <p:cTn id="120" presetID="2" presetClass="entr" presetSubtype="4"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additive="base">
                                        <p:cTn id="122" dur="500" fill="hold"/>
                                        <p:tgtEl>
                                          <p:spTgt spid="23"/>
                                        </p:tgtEl>
                                        <p:attrNameLst>
                                          <p:attrName>ppt_x</p:attrName>
                                        </p:attrNameLst>
                                      </p:cBhvr>
                                      <p:tavLst>
                                        <p:tav tm="0">
                                          <p:val>
                                            <p:strVal val="#ppt_x"/>
                                          </p:val>
                                        </p:tav>
                                        <p:tav tm="100000">
                                          <p:val>
                                            <p:strVal val="#ppt_x"/>
                                          </p:val>
                                        </p:tav>
                                      </p:tavLst>
                                    </p:anim>
                                    <p:anim calcmode="lin" valueType="num">
                                      <p:cBhvr additive="base">
                                        <p:cTn id="123" dur="500" fill="hold"/>
                                        <p:tgtEl>
                                          <p:spTgt spid="23"/>
                                        </p:tgtEl>
                                        <p:attrNameLst>
                                          <p:attrName>ppt_y</p:attrName>
                                        </p:attrNameLst>
                                      </p:cBhvr>
                                      <p:tavLst>
                                        <p:tav tm="0">
                                          <p:val>
                                            <p:strVal val="1+#ppt_h/2"/>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4"/>
                                        </p:tgtEl>
                                        <p:attrNameLst>
                                          <p:attrName>style.visibility</p:attrName>
                                        </p:attrNameLst>
                                      </p:cBhvr>
                                      <p:to>
                                        <p:strVal val="visible"/>
                                      </p:to>
                                    </p:set>
                                    <p:animEffect transition="in" filter="fade">
                                      <p:cBhvr>
                                        <p:cTn id="126" dur="1000"/>
                                        <p:tgtEl>
                                          <p:spTgt spid="24"/>
                                        </p:tgtEl>
                                      </p:cBhvr>
                                    </p:animEffect>
                                    <p:anim calcmode="lin" valueType="num">
                                      <p:cBhvr>
                                        <p:cTn id="127" dur="1000" fill="hold"/>
                                        <p:tgtEl>
                                          <p:spTgt spid="24"/>
                                        </p:tgtEl>
                                        <p:attrNameLst>
                                          <p:attrName>ppt_x</p:attrName>
                                        </p:attrNameLst>
                                      </p:cBhvr>
                                      <p:tavLst>
                                        <p:tav tm="0">
                                          <p:val>
                                            <p:strVal val="#ppt_x"/>
                                          </p:val>
                                        </p:tav>
                                        <p:tav tm="100000">
                                          <p:val>
                                            <p:strVal val="#ppt_x"/>
                                          </p:val>
                                        </p:tav>
                                      </p:tavLst>
                                    </p:anim>
                                    <p:anim calcmode="lin" valueType="num">
                                      <p:cBhvr>
                                        <p:cTn id="12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p:bldP spid="8" grpId="0"/>
      <p:bldP spid="9" grpId="0" animBg="1"/>
      <p:bldP spid="10" grpId="0" animBg="1"/>
      <p:bldP spid="11" grpId="0"/>
      <p:bldP spid="12" grpId="0"/>
      <p:bldP spid="13" grpId="0" animBg="1"/>
      <p:bldP spid="14" grpId="0" animBg="1"/>
      <p:bldP spid="15" grpId="0"/>
      <p:bldP spid="16" grpId="0"/>
      <p:bldP spid="17" grpId="0" animBg="1"/>
      <p:bldP spid="18" grpId="0" animBg="1"/>
      <p:bldP spid="19" grpId="0"/>
      <p:bldP spid="20" grpId="0"/>
      <p:bldP spid="21" grpId="0" animBg="1"/>
      <p:bldP spid="22" grpId="0" animBg="1"/>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893615" y="2212504"/>
            <a:ext cx="7134769" cy="1008112"/>
            <a:chOff x="245543" y="1560959"/>
            <a:chExt cx="8280920" cy="1008112"/>
          </a:xfrm>
        </p:grpSpPr>
        <p:cxnSp>
          <p:nvCxnSpPr>
            <p:cNvPr id="5" name="直接连接符 4"/>
            <p:cNvCxnSpPr/>
            <p:nvPr/>
          </p:nvCxnSpPr>
          <p:spPr bwMode="auto">
            <a:xfrm flipH="1">
              <a:off x="245543" y="1564432"/>
              <a:ext cx="1403648" cy="1004639"/>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1650207" y="1560959"/>
              <a:ext cx="1403648" cy="1008112"/>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flipH="1">
              <a:off x="3018359" y="1560959"/>
              <a:ext cx="1403648" cy="1004639"/>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4386511" y="1560959"/>
              <a:ext cx="1403648" cy="1008112"/>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flipH="1">
              <a:off x="5754663" y="1560959"/>
              <a:ext cx="1403648" cy="1004639"/>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bwMode="auto">
            <a:xfrm>
              <a:off x="7122815" y="1560959"/>
              <a:ext cx="1403648" cy="1008112"/>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 name="椭圆 10"/>
          <p:cNvSpPr/>
          <p:nvPr/>
        </p:nvSpPr>
        <p:spPr bwMode="auto">
          <a:xfrm>
            <a:off x="2030978" y="2140496"/>
            <a:ext cx="144016" cy="144016"/>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2" name="矩形标注 11"/>
          <p:cNvSpPr/>
          <p:nvPr/>
        </p:nvSpPr>
        <p:spPr bwMode="auto">
          <a:xfrm>
            <a:off x="1617695" y="1348408"/>
            <a:ext cx="1673731" cy="648072"/>
          </a:xfrm>
          <a:prstGeom prst="wedgeRectCallou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矩形 12"/>
          <p:cNvSpPr/>
          <p:nvPr/>
        </p:nvSpPr>
        <p:spPr>
          <a:xfrm>
            <a:off x="1858406" y="1404678"/>
            <a:ext cx="1034989" cy="535531"/>
          </a:xfrm>
          <a:prstGeom prst="rect">
            <a:avLst/>
          </a:prstGeom>
        </p:spPr>
        <p:txBody>
          <a:bodyPr wrap="square">
            <a:spAutoFit/>
          </a:bodyPr>
          <a:lstStyle/>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a:solidFill>
                <a:schemeClr val="bg1"/>
              </a:solidFill>
              <a:latin typeface="微软雅黑" pitchFamily="34" charset="-122"/>
              <a:ea typeface="微软雅黑" pitchFamily="34" charset="-122"/>
            </a:endParaRPr>
          </a:p>
        </p:txBody>
      </p:sp>
      <p:sp>
        <p:nvSpPr>
          <p:cNvPr id="14" name="椭圆 13"/>
          <p:cNvSpPr/>
          <p:nvPr/>
        </p:nvSpPr>
        <p:spPr bwMode="auto">
          <a:xfrm>
            <a:off x="3210641" y="3076600"/>
            <a:ext cx="144016" cy="144016"/>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5" name="矩形标注 14"/>
          <p:cNvSpPr/>
          <p:nvPr/>
        </p:nvSpPr>
        <p:spPr bwMode="auto">
          <a:xfrm flipV="1">
            <a:off x="2780099" y="3364632"/>
            <a:ext cx="1673731" cy="648072"/>
          </a:xfrm>
          <a:prstGeom prst="wedgeRect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6" name="矩形 15"/>
          <p:cNvSpPr/>
          <p:nvPr/>
        </p:nvSpPr>
        <p:spPr>
          <a:xfrm>
            <a:off x="2891827" y="3420902"/>
            <a:ext cx="1034989" cy="535531"/>
          </a:xfrm>
          <a:prstGeom prst="rect">
            <a:avLst/>
          </a:prstGeom>
        </p:spPr>
        <p:txBody>
          <a:bodyPr wrap="square">
            <a:spAutoFit/>
          </a:bodyPr>
          <a:lstStyle/>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a:solidFill>
                <a:schemeClr val="bg1"/>
              </a:solidFill>
              <a:latin typeface="微软雅黑" pitchFamily="34" charset="-122"/>
              <a:ea typeface="微软雅黑" pitchFamily="34" charset="-122"/>
            </a:endParaRPr>
          </a:p>
        </p:txBody>
      </p:sp>
      <p:sp>
        <p:nvSpPr>
          <p:cNvPr id="17" name="椭圆 16"/>
          <p:cNvSpPr/>
          <p:nvPr/>
        </p:nvSpPr>
        <p:spPr bwMode="auto">
          <a:xfrm>
            <a:off x="4400426" y="2140496"/>
            <a:ext cx="144016" cy="144016"/>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8" name="矩形标注 17"/>
          <p:cNvSpPr/>
          <p:nvPr/>
        </p:nvSpPr>
        <p:spPr bwMode="auto">
          <a:xfrm>
            <a:off x="3987143" y="1348408"/>
            <a:ext cx="1673731" cy="648072"/>
          </a:xfrm>
          <a:prstGeom prst="wedgeRectCallou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9" name="矩形 18"/>
          <p:cNvSpPr/>
          <p:nvPr/>
        </p:nvSpPr>
        <p:spPr>
          <a:xfrm>
            <a:off x="4227854" y="1404678"/>
            <a:ext cx="1034989" cy="535531"/>
          </a:xfrm>
          <a:prstGeom prst="rect">
            <a:avLst/>
          </a:prstGeom>
        </p:spPr>
        <p:txBody>
          <a:bodyPr wrap="square">
            <a:spAutoFit/>
          </a:bodyPr>
          <a:lstStyle/>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a:solidFill>
                <a:schemeClr val="bg1"/>
              </a:solidFill>
              <a:latin typeface="微软雅黑" pitchFamily="34" charset="-122"/>
              <a:ea typeface="微软雅黑" pitchFamily="34" charset="-122"/>
            </a:endParaRPr>
          </a:p>
        </p:txBody>
      </p:sp>
      <p:sp>
        <p:nvSpPr>
          <p:cNvPr id="20" name="椭圆 19"/>
          <p:cNvSpPr/>
          <p:nvPr/>
        </p:nvSpPr>
        <p:spPr bwMode="auto">
          <a:xfrm>
            <a:off x="5580089" y="3076600"/>
            <a:ext cx="144016" cy="144016"/>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1" name="矩形标注 20"/>
          <p:cNvSpPr/>
          <p:nvPr/>
        </p:nvSpPr>
        <p:spPr bwMode="auto">
          <a:xfrm flipV="1">
            <a:off x="5149547" y="3364632"/>
            <a:ext cx="1673731" cy="648072"/>
          </a:xfrm>
          <a:prstGeom prst="wedgeRectCallou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2" name="矩形 21"/>
          <p:cNvSpPr/>
          <p:nvPr/>
        </p:nvSpPr>
        <p:spPr>
          <a:xfrm>
            <a:off x="5261275" y="3420902"/>
            <a:ext cx="1034989" cy="535531"/>
          </a:xfrm>
          <a:prstGeom prst="rect">
            <a:avLst/>
          </a:prstGeom>
        </p:spPr>
        <p:txBody>
          <a:bodyPr wrap="square">
            <a:spAutoFit/>
          </a:bodyPr>
          <a:lstStyle/>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a:solidFill>
                <a:schemeClr val="bg1"/>
              </a:solidFill>
              <a:latin typeface="微软雅黑" pitchFamily="34" charset="-122"/>
              <a:ea typeface="微软雅黑" pitchFamily="34" charset="-122"/>
            </a:endParaRPr>
          </a:p>
        </p:txBody>
      </p:sp>
      <p:sp>
        <p:nvSpPr>
          <p:cNvPr id="23" name="椭圆 22"/>
          <p:cNvSpPr/>
          <p:nvPr/>
        </p:nvSpPr>
        <p:spPr bwMode="auto">
          <a:xfrm>
            <a:off x="6759143" y="2140496"/>
            <a:ext cx="144016" cy="144016"/>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4" name="矩形标注 23"/>
          <p:cNvSpPr/>
          <p:nvPr/>
        </p:nvSpPr>
        <p:spPr bwMode="auto">
          <a:xfrm>
            <a:off x="6345860" y="1348408"/>
            <a:ext cx="1673731" cy="648072"/>
          </a:xfrm>
          <a:prstGeom prst="wedgeRectCallou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5" name="矩形 24"/>
          <p:cNvSpPr/>
          <p:nvPr/>
        </p:nvSpPr>
        <p:spPr>
          <a:xfrm>
            <a:off x="6586571" y="1404678"/>
            <a:ext cx="1034989" cy="535531"/>
          </a:xfrm>
          <a:prstGeom prst="rect">
            <a:avLst/>
          </a:prstGeom>
        </p:spPr>
        <p:txBody>
          <a:bodyPr wrap="square">
            <a:spAutoFit/>
          </a:bodyPr>
          <a:lstStyle/>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添加文字</a:t>
            </a:r>
            <a:endParaRPr lang="en-US" altLang="zh-CN" sz="12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40959174"/>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750"/>
                            </p:stCondLst>
                            <p:childTnLst>
                              <p:par>
                                <p:cTn id="14" presetID="3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 calcmode="lin" valueType="num">
                                      <p:cBhvr>
                                        <p:cTn id="18" dur="500" fill="hold"/>
                                        <p:tgtEl>
                                          <p:spTgt spid="11"/>
                                        </p:tgtEl>
                                        <p:attrNameLst>
                                          <p:attrName>style.rotation</p:attrName>
                                        </p:attrNameLst>
                                      </p:cBhvr>
                                      <p:tavLst>
                                        <p:tav tm="0">
                                          <p:val>
                                            <p:fltVal val="90"/>
                                          </p:val>
                                        </p:tav>
                                        <p:tav tm="100000">
                                          <p:val>
                                            <p:fltVal val="0"/>
                                          </p:val>
                                        </p:tav>
                                      </p:tavLst>
                                    </p:anim>
                                    <p:animEffect transition="in" filter="fade">
                                      <p:cBhvr>
                                        <p:cTn id="19" dur="500"/>
                                        <p:tgtEl>
                                          <p:spTgt spid="11"/>
                                        </p:tgtEl>
                                      </p:cBhvr>
                                    </p:animEffect>
                                  </p:childTnLst>
                                </p:cTn>
                              </p:par>
                            </p:childTnLst>
                          </p:cTn>
                        </p:par>
                        <p:par>
                          <p:cTn id="20" fill="hold">
                            <p:stCondLst>
                              <p:cond delay="1250"/>
                            </p:stCondLst>
                            <p:childTnLst>
                              <p:par>
                                <p:cTn id="21" presetID="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2250"/>
                            </p:stCondLst>
                            <p:childTnLst>
                              <p:par>
                                <p:cTn id="31" presetID="31"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90"/>
                                          </p:val>
                                        </p:tav>
                                        <p:tav tm="100000">
                                          <p:val>
                                            <p:fltVal val="0"/>
                                          </p:val>
                                        </p:tav>
                                      </p:tavLst>
                                    </p:anim>
                                    <p:animEffect transition="in" filter="fade">
                                      <p:cBhvr>
                                        <p:cTn id="36" dur="500"/>
                                        <p:tgtEl>
                                          <p:spTgt spid="14"/>
                                        </p:tgtEl>
                                      </p:cBhvr>
                                    </p:animEffect>
                                  </p:childTnLst>
                                </p:cTn>
                              </p:par>
                            </p:childTnLst>
                          </p:cTn>
                        </p:par>
                        <p:par>
                          <p:cTn id="37" fill="hold">
                            <p:stCondLst>
                              <p:cond delay="2750"/>
                            </p:stCondLst>
                            <p:childTnLst>
                              <p:par>
                                <p:cTn id="38" presetID="2" presetClass="entr" presetSubtype="4"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31"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 calcmode="lin" valueType="num">
                                      <p:cBhvr>
                                        <p:cTn id="52" dur="500" fill="hold"/>
                                        <p:tgtEl>
                                          <p:spTgt spid="17"/>
                                        </p:tgtEl>
                                        <p:attrNameLst>
                                          <p:attrName>style.rotation</p:attrName>
                                        </p:attrNameLst>
                                      </p:cBhvr>
                                      <p:tavLst>
                                        <p:tav tm="0">
                                          <p:val>
                                            <p:fltVal val="90"/>
                                          </p:val>
                                        </p:tav>
                                        <p:tav tm="100000">
                                          <p:val>
                                            <p:fltVal val="0"/>
                                          </p:val>
                                        </p:tav>
                                      </p:tavLst>
                                    </p:anim>
                                    <p:animEffect transition="in" filter="fade">
                                      <p:cBhvr>
                                        <p:cTn id="53" dur="500"/>
                                        <p:tgtEl>
                                          <p:spTgt spid="17"/>
                                        </p:tgtEl>
                                      </p:cBhvr>
                                    </p:animEffect>
                                  </p:childTnLst>
                                </p:cTn>
                              </p:par>
                            </p:childTnLst>
                          </p:cTn>
                        </p:par>
                        <p:par>
                          <p:cTn id="54" fill="hold">
                            <p:stCondLst>
                              <p:cond delay="4250"/>
                            </p:stCondLst>
                            <p:childTnLst>
                              <p:par>
                                <p:cTn id="55" presetID="2" presetClass="entr" presetSubtype="4"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31"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 calcmode="lin" valueType="num">
                                      <p:cBhvr>
                                        <p:cTn id="69" dur="500" fill="hold"/>
                                        <p:tgtEl>
                                          <p:spTgt spid="20"/>
                                        </p:tgtEl>
                                        <p:attrNameLst>
                                          <p:attrName>style.rotation</p:attrName>
                                        </p:attrNameLst>
                                      </p:cBhvr>
                                      <p:tavLst>
                                        <p:tav tm="0">
                                          <p:val>
                                            <p:fltVal val="90"/>
                                          </p:val>
                                        </p:tav>
                                        <p:tav tm="100000">
                                          <p:val>
                                            <p:fltVal val="0"/>
                                          </p:val>
                                        </p:tav>
                                      </p:tavLst>
                                    </p:anim>
                                    <p:animEffect transition="in" filter="fade">
                                      <p:cBhvr>
                                        <p:cTn id="70" dur="500"/>
                                        <p:tgtEl>
                                          <p:spTgt spid="20"/>
                                        </p:tgtEl>
                                      </p:cBhvr>
                                    </p:animEffect>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childTnLst>
                          </p:cTn>
                        </p:par>
                        <p:par>
                          <p:cTn id="81" fill="hold">
                            <p:stCondLst>
                              <p:cond delay="6750"/>
                            </p:stCondLst>
                            <p:childTnLst>
                              <p:par>
                                <p:cTn id="82" presetID="31"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p:cTn id="84" dur="500" fill="hold"/>
                                        <p:tgtEl>
                                          <p:spTgt spid="23"/>
                                        </p:tgtEl>
                                        <p:attrNameLst>
                                          <p:attrName>ppt_w</p:attrName>
                                        </p:attrNameLst>
                                      </p:cBhvr>
                                      <p:tavLst>
                                        <p:tav tm="0">
                                          <p:val>
                                            <p:fltVal val="0"/>
                                          </p:val>
                                        </p:tav>
                                        <p:tav tm="100000">
                                          <p:val>
                                            <p:strVal val="#ppt_w"/>
                                          </p:val>
                                        </p:tav>
                                      </p:tavLst>
                                    </p:anim>
                                    <p:anim calcmode="lin" valueType="num">
                                      <p:cBhvr>
                                        <p:cTn id="85" dur="500" fill="hold"/>
                                        <p:tgtEl>
                                          <p:spTgt spid="23"/>
                                        </p:tgtEl>
                                        <p:attrNameLst>
                                          <p:attrName>ppt_h</p:attrName>
                                        </p:attrNameLst>
                                      </p:cBhvr>
                                      <p:tavLst>
                                        <p:tav tm="0">
                                          <p:val>
                                            <p:fltVal val="0"/>
                                          </p:val>
                                        </p:tav>
                                        <p:tav tm="100000">
                                          <p:val>
                                            <p:strVal val="#ppt_h"/>
                                          </p:val>
                                        </p:tav>
                                      </p:tavLst>
                                    </p:anim>
                                    <p:anim calcmode="lin" valueType="num">
                                      <p:cBhvr>
                                        <p:cTn id="86" dur="500" fill="hold"/>
                                        <p:tgtEl>
                                          <p:spTgt spid="23"/>
                                        </p:tgtEl>
                                        <p:attrNameLst>
                                          <p:attrName>style.rotation</p:attrName>
                                        </p:attrNameLst>
                                      </p:cBhvr>
                                      <p:tavLst>
                                        <p:tav tm="0">
                                          <p:val>
                                            <p:fltVal val="90"/>
                                          </p:val>
                                        </p:tav>
                                        <p:tav tm="100000">
                                          <p:val>
                                            <p:fltVal val="0"/>
                                          </p:val>
                                        </p:tav>
                                      </p:tavLst>
                                    </p:anim>
                                    <p:animEffect transition="in" filter="fade">
                                      <p:cBhvr>
                                        <p:cTn id="87" dur="500"/>
                                        <p:tgtEl>
                                          <p:spTgt spid="23"/>
                                        </p:tgtEl>
                                      </p:cBhvr>
                                    </p:animEffect>
                                  </p:childTnLst>
                                </p:cTn>
                              </p:par>
                            </p:childTnLst>
                          </p:cTn>
                        </p:par>
                        <p:par>
                          <p:cTn id="88" fill="hold">
                            <p:stCondLst>
                              <p:cond delay="7250"/>
                            </p:stCondLst>
                            <p:childTnLst>
                              <p:par>
                                <p:cTn id="89" presetID="2" presetClass="entr" presetSubtype="4"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1000"/>
                                        <p:tgtEl>
                                          <p:spTgt spid="25"/>
                                        </p:tgtEl>
                                      </p:cBhvr>
                                    </p:animEffect>
                                    <p:anim calcmode="lin" valueType="num">
                                      <p:cBhvr>
                                        <p:cTn id="96" dur="1000" fill="hold"/>
                                        <p:tgtEl>
                                          <p:spTgt spid="25"/>
                                        </p:tgtEl>
                                        <p:attrNameLst>
                                          <p:attrName>ppt_x</p:attrName>
                                        </p:attrNameLst>
                                      </p:cBhvr>
                                      <p:tavLst>
                                        <p:tav tm="0">
                                          <p:val>
                                            <p:strVal val="#ppt_x"/>
                                          </p:val>
                                        </p:tav>
                                        <p:tav tm="100000">
                                          <p:val>
                                            <p:strVal val="#ppt_x"/>
                                          </p:val>
                                        </p:tav>
                                      </p:tavLst>
                                    </p:anim>
                                    <p:anim calcmode="lin" valueType="num">
                                      <p:cBhvr>
                                        <p:cTn id="9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P spid="13" grpId="0"/>
      <p:bldP spid="14" grpId="0" animBg="1"/>
      <p:bldP spid="15" grpId="0" animBg="1"/>
      <p:bldP spid="16" grpId="0"/>
      <p:bldP spid="17" grpId="0" animBg="1"/>
      <p:bldP spid="18" grpId="0" animBg="1"/>
      <p:bldP spid="19" grpId="0"/>
      <p:bldP spid="20" grpId="0" animBg="1"/>
      <p:bldP spid="21" grpId="0" animBg="1"/>
      <p:bldP spid="22" grpId="0"/>
      <p:bldP spid="23" grpId="0" animBg="1"/>
      <p:bldP spid="24"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矩形 3"/>
          <p:cNvSpPr/>
          <p:nvPr/>
        </p:nvSpPr>
        <p:spPr bwMode="auto">
          <a:xfrm>
            <a:off x="1304834" y="1537181"/>
            <a:ext cx="1584176" cy="1035363"/>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TextBox 4"/>
          <p:cNvSpPr txBox="1"/>
          <p:nvPr/>
        </p:nvSpPr>
        <p:spPr>
          <a:xfrm>
            <a:off x="1527684" y="1852464"/>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bwMode="auto">
          <a:xfrm>
            <a:off x="2998324" y="1523052"/>
            <a:ext cx="1584176" cy="103536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TextBox 6"/>
          <p:cNvSpPr txBox="1"/>
          <p:nvPr/>
        </p:nvSpPr>
        <p:spPr>
          <a:xfrm>
            <a:off x="3221174" y="1863065"/>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bwMode="auto">
          <a:xfrm>
            <a:off x="1304834" y="2722076"/>
            <a:ext cx="1584176" cy="99199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TextBox 8"/>
          <p:cNvSpPr txBox="1"/>
          <p:nvPr/>
        </p:nvSpPr>
        <p:spPr>
          <a:xfrm>
            <a:off x="1527684" y="3077032"/>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2998324" y="2732677"/>
            <a:ext cx="1584176" cy="991995"/>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TextBox 10"/>
          <p:cNvSpPr txBox="1"/>
          <p:nvPr/>
        </p:nvSpPr>
        <p:spPr>
          <a:xfrm>
            <a:off x="3221174" y="308763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椭圆 11"/>
          <p:cNvSpPr/>
          <p:nvPr/>
        </p:nvSpPr>
        <p:spPr bwMode="auto">
          <a:xfrm>
            <a:off x="2452001" y="2092732"/>
            <a:ext cx="917376" cy="917376"/>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3" name="直接连接符 12"/>
          <p:cNvCxnSpPr/>
          <p:nvPr/>
        </p:nvCxnSpPr>
        <p:spPr bwMode="auto">
          <a:xfrm>
            <a:off x="2452001" y="2572544"/>
            <a:ext cx="917376" cy="0"/>
          </a:xfrm>
          <a:prstGeom prst="line">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4"/>
            <a:endCxn id="12" idx="0"/>
          </p:cNvCxnSpPr>
          <p:nvPr/>
        </p:nvCxnSpPr>
        <p:spPr bwMode="auto">
          <a:xfrm flipV="1">
            <a:off x="2910689" y="2092732"/>
            <a:ext cx="0" cy="917376"/>
          </a:xfrm>
          <a:prstGeom prst="line">
            <a:avLst/>
          </a:prstGeom>
          <a:ln>
            <a:solidFill>
              <a:schemeClr val="bg1">
                <a:lumMod val="9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34"/>
          <p:cNvSpPr txBox="1">
            <a:spLocks noChangeArrowheads="1"/>
          </p:cNvSpPr>
          <p:nvPr/>
        </p:nvSpPr>
        <p:spPr bwMode="auto">
          <a:xfrm>
            <a:off x="2611833" y="2233990"/>
            <a:ext cx="277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1600" b="0" dirty="0" smtClean="0">
                <a:solidFill>
                  <a:schemeClr val="bg1"/>
                </a:solidFill>
                <a:latin typeface="微软雅黑" pitchFamily="34" charset="-122"/>
                <a:ea typeface="微软雅黑" pitchFamily="34" charset="-122"/>
              </a:rPr>
              <a:t>1</a:t>
            </a:r>
            <a:endParaRPr lang="zh-CN" altLang="en-US" sz="1600" b="0" dirty="0">
              <a:solidFill>
                <a:schemeClr val="bg1"/>
              </a:solidFill>
              <a:latin typeface="微软雅黑" pitchFamily="34" charset="-122"/>
              <a:ea typeface="微软雅黑" pitchFamily="34" charset="-122"/>
            </a:endParaRPr>
          </a:p>
        </p:txBody>
      </p:sp>
      <p:sp>
        <p:nvSpPr>
          <p:cNvPr id="16" name="TextBox 34"/>
          <p:cNvSpPr txBox="1">
            <a:spLocks noChangeArrowheads="1"/>
          </p:cNvSpPr>
          <p:nvPr/>
        </p:nvSpPr>
        <p:spPr bwMode="auto">
          <a:xfrm>
            <a:off x="2930627" y="2233990"/>
            <a:ext cx="277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1600" b="0" dirty="0" smtClean="0">
                <a:solidFill>
                  <a:schemeClr val="bg1"/>
                </a:solidFill>
                <a:latin typeface="微软雅黑" pitchFamily="34" charset="-122"/>
                <a:ea typeface="微软雅黑" pitchFamily="34" charset="-122"/>
              </a:rPr>
              <a:t>2</a:t>
            </a:r>
            <a:endParaRPr lang="zh-CN" altLang="en-US" sz="1600" b="0" dirty="0">
              <a:solidFill>
                <a:schemeClr val="bg1"/>
              </a:solidFill>
              <a:latin typeface="微软雅黑" pitchFamily="34" charset="-122"/>
              <a:ea typeface="微软雅黑" pitchFamily="34" charset="-122"/>
            </a:endParaRPr>
          </a:p>
        </p:txBody>
      </p:sp>
      <p:sp>
        <p:nvSpPr>
          <p:cNvPr id="17" name="TextBox 34"/>
          <p:cNvSpPr txBox="1">
            <a:spLocks noChangeArrowheads="1"/>
          </p:cNvSpPr>
          <p:nvPr/>
        </p:nvSpPr>
        <p:spPr bwMode="auto">
          <a:xfrm>
            <a:off x="2600978" y="2572544"/>
            <a:ext cx="277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1600" b="0" dirty="0" smtClean="0">
                <a:solidFill>
                  <a:schemeClr val="bg1"/>
                </a:solidFill>
                <a:latin typeface="微软雅黑" pitchFamily="34" charset="-122"/>
                <a:ea typeface="微软雅黑" pitchFamily="34" charset="-122"/>
              </a:rPr>
              <a:t>3</a:t>
            </a:r>
            <a:endParaRPr lang="zh-CN" altLang="en-US" sz="1600" b="0" dirty="0">
              <a:solidFill>
                <a:schemeClr val="bg1"/>
              </a:solidFill>
              <a:latin typeface="微软雅黑" pitchFamily="34" charset="-122"/>
              <a:ea typeface="微软雅黑" pitchFamily="34" charset="-122"/>
            </a:endParaRPr>
          </a:p>
        </p:txBody>
      </p:sp>
      <p:sp>
        <p:nvSpPr>
          <p:cNvPr id="18" name="TextBox 34"/>
          <p:cNvSpPr txBox="1">
            <a:spLocks noChangeArrowheads="1"/>
          </p:cNvSpPr>
          <p:nvPr/>
        </p:nvSpPr>
        <p:spPr bwMode="auto">
          <a:xfrm>
            <a:off x="2919772" y="2572544"/>
            <a:ext cx="277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zh-CN" sz="1600" b="0" dirty="0" smtClean="0">
                <a:solidFill>
                  <a:schemeClr val="bg1"/>
                </a:solidFill>
                <a:latin typeface="微软雅黑" pitchFamily="34" charset="-122"/>
                <a:ea typeface="微软雅黑" pitchFamily="34" charset="-122"/>
              </a:rPr>
              <a:t>4</a:t>
            </a:r>
            <a:endParaRPr lang="zh-CN" altLang="en-US" sz="1600" b="0" dirty="0">
              <a:solidFill>
                <a:schemeClr val="bg1"/>
              </a:solidFill>
              <a:latin typeface="微软雅黑" pitchFamily="34" charset="-122"/>
              <a:ea typeface="微软雅黑" pitchFamily="34" charset="-122"/>
            </a:endParaRPr>
          </a:p>
        </p:txBody>
      </p:sp>
      <p:sp>
        <p:nvSpPr>
          <p:cNvPr id="19" name="矩形 18"/>
          <p:cNvSpPr/>
          <p:nvPr/>
        </p:nvSpPr>
        <p:spPr bwMode="auto">
          <a:xfrm>
            <a:off x="5063262" y="1691943"/>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0" name="直接连接符 19"/>
          <p:cNvCxnSpPr/>
          <p:nvPr/>
        </p:nvCxnSpPr>
        <p:spPr bwMode="auto">
          <a:xfrm>
            <a:off x="5005448" y="1928876"/>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30704" y="1658421"/>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4977242" y="1974287"/>
            <a:ext cx="3483190"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3" name="矩形 22"/>
          <p:cNvSpPr/>
          <p:nvPr/>
        </p:nvSpPr>
        <p:spPr bwMode="auto">
          <a:xfrm>
            <a:off x="5076399" y="2754617"/>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4" name="直接连接符 23"/>
          <p:cNvCxnSpPr/>
          <p:nvPr/>
        </p:nvCxnSpPr>
        <p:spPr bwMode="auto">
          <a:xfrm>
            <a:off x="5018585" y="2991550"/>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43841" y="2721095"/>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4990378" y="3036961"/>
            <a:ext cx="3470054"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896317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2000"/>
                            </p:stCondLst>
                            <p:childTnLst>
                              <p:par>
                                <p:cTn id="65" presetID="2" presetClass="entr" presetSubtype="4"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2500"/>
                            </p:stCondLst>
                            <p:childTnLst>
                              <p:par>
                                <p:cTn id="70" presetID="2" presetClass="entr" presetSubtype="4"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53"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2" presetClass="entr" presetSubtype="6"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1+#ppt_w/2"/>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1+#ppt_w/2"/>
                                          </p:val>
                                        </p:tav>
                                        <p:tav tm="100000">
                                          <p:val>
                                            <p:strVal val="#ppt_x"/>
                                          </p:val>
                                        </p:tav>
                                      </p:tavLst>
                                    </p:anim>
                                    <p:anim calcmode="lin" valueType="num">
                                      <p:cBhvr additive="base">
                                        <p:cTn id="87" dur="500" fill="hold"/>
                                        <p:tgtEl>
                                          <p:spTgt spid="21"/>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1+#ppt_w/2"/>
                                          </p:val>
                                        </p:tav>
                                        <p:tav tm="100000">
                                          <p:val>
                                            <p:strVal val="#ppt_x"/>
                                          </p:val>
                                        </p:tav>
                                      </p:tavLst>
                                    </p:anim>
                                    <p:anim calcmode="lin" valueType="num">
                                      <p:cBhvr additive="base">
                                        <p:cTn id="91" dur="500" fill="hold"/>
                                        <p:tgtEl>
                                          <p:spTgt spid="22"/>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53" presetClass="entr" presetSubtype="16"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par>
                                <p:cTn id="98" presetID="2" presetClass="entr" presetSubtype="6"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additive="base">
                                        <p:cTn id="100" dur="500" fill="hold"/>
                                        <p:tgtEl>
                                          <p:spTgt spid="24"/>
                                        </p:tgtEl>
                                        <p:attrNameLst>
                                          <p:attrName>ppt_x</p:attrName>
                                        </p:attrNameLst>
                                      </p:cBhvr>
                                      <p:tavLst>
                                        <p:tav tm="0">
                                          <p:val>
                                            <p:strVal val="1+#ppt_w/2"/>
                                          </p:val>
                                        </p:tav>
                                        <p:tav tm="100000">
                                          <p:val>
                                            <p:strVal val="#ppt_x"/>
                                          </p:val>
                                        </p:tav>
                                      </p:tavLst>
                                    </p:anim>
                                    <p:anim calcmode="lin" valueType="num">
                                      <p:cBhvr additive="base">
                                        <p:cTn id="101" dur="500" fill="hold"/>
                                        <p:tgtEl>
                                          <p:spTgt spid="24"/>
                                        </p:tgtEl>
                                        <p:attrNameLst>
                                          <p:attrName>ppt_y</p:attrName>
                                        </p:attrNameLst>
                                      </p:cBhvr>
                                      <p:tavLst>
                                        <p:tav tm="0">
                                          <p:val>
                                            <p:strVal val="1+#ppt_h/2"/>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25"/>
                                        </p:tgtEl>
                                        <p:attrNameLst>
                                          <p:attrName>style.visibility</p:attrName>
                                        </p:attrNameLst>
                                      </p:cBhvr>
                                      <p:to>
                                        <p:strVal val="visible"/>
                                      </p:to>
                                    </p:set>
                                    <p:anim calcmode="lin" valueType="num">
                                      <p:cBhvr additive="base">
                                        <p:cTn id="104" dur="500" fill="hold"/>
                                        <p:tgtEl>
                                          <p:spTgt spid="25"/>
                                        </p:tgtEl>
                                        <p:attrNameLst>
                                          <p:attrName>ppt_x</p:attrName>
                                        </p:attrNameLst>
                                      </p:cBhvr>
                                      <p:tavLst>
                                        <p:tav tm="0">
                                          <p:val>
                                            <p:strVal val="1+#ppt_w/2"/>
                                          </p:val>
                                        </p:tav>
                                        <p:tav tm="100000">
                                          <p:val>
                                            <p:strVal val="#ppt_x"/>
                                          </p:val>
                                        </p:tav>
                                      </p:tavLst>
                                    </p:anim>
                                    <p:anim calcmode="lin" valueType="num">
                                      <p:cBhvr additive="base">
                                        <p:cTn id="105" dur="500" fill="hold"/>
                                        <p:tgtEl>
                                          <p:spTgt spid="25"/>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additive="base">
                                        <p:cTn id="108" dur="500" fill="hold"/>
                                        <p:tgtEl>
                                          <p:spTgt spid="26"/>
                                        </p:tgtEl>
                                        <p:attrNameLst>
                                          <p:attrName>ppt_x</p:attrName>
                                        </p:attrNameLst>
                                      </p:cBhvr>
                                      <p:tavLst>
                                        <p:tav tm="0">
                                          <p:val>
                                            <p:strVal val="1+#ppt_w/2"/>
                                          </p:val>
                                        </p:tav>
                                        <p:tav tm="100000">
                                          <p:val>
                                            <p:strVal val="#ppt_x"/>
                                          </p:val>
                                        </p:tav>
                                      </p:tavLst>
                                    </p:anim>
                                    <p:anim calcmode="lin" valueType="num">
                                      <p:cBhvr additive="base">
                                        <p:cTn id="109"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P spid="12" grpId="0" animBg="1"/>
      <p:bldP spid="15" grpId="0"/>
      <p:bldP spid="16" grpId="0"/>
      <p:bldP spid="17" grpId="0"/>
      <p:bldP spid="18" grpId="0"/>
      <p:bldP spid="19" grpId="0" animBg="1"/>
      <p:bldP spid="21" grpId="0"/>
      <p:bldP spid="22" grpId="0"/>
      <p:bldP spid="23" grpId="0" animBg="1"/>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六边形 3"/>
          <p:cNvSpPr/>
          <p:nvPr/>
        </p:nvSpPr>
        <p:spPr bwMode="auto">
          <a:xfrm rot="5400000">
            <a:off x="5648721" y="789405"/>
            <a:ext cx="1161947" cy="1001678"/>
          </a:xfrm>
          <a:prstGeom prst="hexag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4"/>
          <p:cNvSpPr/>
          <p:nvPr/>
        </p:nvSpPr>
        <p:spPr>
          <a:xfrm>
            <a:off x="5851539" y="1013443"/>
            <a:ext cx="878995"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6" name="六边形 5"/>
          <p:cNvSpPr/>
          <p:nvPr/>
        </p:nvSpPr>
        <p:spPr bwMode="auto">
          <a:xfrm rot="5400000">
            <a:off x="4274136" y="2075728"/>
            <a:ext cx="1161947" cy="1001678"/>
          </a:xfrm>
          <a:prstGeom prst="hexag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矩形 6"/>
          <p:cNvSpPr/>
          <p:nvPr/>
        </p:nvSpPr>
        <p:spPr>
          <a:xfrm>
            <a:off x="4476954" y="2299766"/>
            <a:ext cx="878995"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8" name="六边形 7"/>
          <p:cNvSpPr/>
          <p:nvPr/>
        </p:nvSpPr>
        <p:spPr bwMode="auto">
          <a:xfrm rot="5400000">
            <a:off x="7018579" y="2075729"/>
            <a:ext cx="1161947" cy="1001678"/>
          </a:xfrm>
          <a:prstGeom prst="hexagon">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矩形 8"/>
          <p:cNvSpPr/>
          <p:nvPr/>
        </p:nvSpPr>
        <p:spPr>
          <a:xfrm>
            <a:off x="7221397" y="2299767"/>
            <a:ext cx="878995"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0" name="六边形 9"/>
          <p:cNvSpPr/>
          <p:nvPr/>
        </p:nvSpPr>
        <p:spPr bwMode="auto">
          <a:xfrm rot="5400000">
            <a:off x="5642288" y="3309685"/>
            <a:ext cx="1161947" cy="1001678"/>
          </a:xfrm>
          <a:prstGeom prst="hexag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10"/>
          <p:cNvSpPr/>
          <p:nvPr/>
        </p:nvSpPr>
        <p:spPr>
          <a:xfrm>
            <a:off x="5845106" y="3533723"/>
            <a:ext cx="878995"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2" name="环形箭头 11"/>
          <p:cNvSpPr/>
          <p:nvPr/>
        </p:nvSpPr>
        <p:spPr bwMode="auto">
          <a:xfrm rot="3050053">
            <a:off x="6682945" y="1165431"/>
            <a:ext cx="1076904" cy="860041"/>
          </a:xfrm>
          <a:prstGeom prst="circular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环形箭头 12"/>
          <p:cNvSpPr/>
          <p:nvPr/>
        </p:nvSpPr>
        <p:spPr bwMode="auto">
          <a:xfrm rot="8553411">
            <a:off x="6728975" y="3103702"/>
            <a:ext cx="1076904" cy="860041"/>
          </a:xfrm>
          <a:prstGeom prst="circular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4" name="环形箭头 13"/>
          <p:cNvSpPr/>
          <p:nvPr/>
        </p:nvSpPr>
        <p:spPr bwMode="auto">
          <a:xfrm rot="19097331">
            <a:off x="4681077" y="1182027"/>
            <a:ext cx="1076904" cy="860041"/>
          </a:xfrm>
          <a:prstGeom prst="circular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5" name="环形箭头 14"/>
          <p:cNvSpPr/>
          <p:nvPr/>
        </p:nvSpPr>
        <p:spPr bwMode="auto">
          <a:xfrm rot="13343569">
            <a:off x="4625494" y="3112032"/>
            <a:ext cx="1076904" cy="860041"/>
          </a:xfrm>
          <a:prstGeom prst="circular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6" name="矩形 15"/>
          <p:cNvSpPr/>
          <p:nvPr/>
        </p:nvSpPr>
        <p:spPr bwMode="auto">
          <a:xfrm>
            <a:off x="769588" y="109389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7" name="直接连接符 16"/>
          <p:cNvCxnSpPr/>
          <p:nvPr/>
        </p:nvCxnSpPr>
        <p:spPr bwMode="auto">
          <a:xfrm>
            <a:off x="711774" y="133083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7030" y="1060376"/>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83568" y="1376242"/>
            <a:ext cx="3483190"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0" name="矩形 19"/>
          <p:cNvSpPr/>
          <p:nvPr/>
        </p:nvSpPr>
        <p:spPr bwMode="auto">
          <a:xfrm>
            <a:off x="782725" y="2156572"/>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1" name="直接连接符 20"/>
          <p:cNvCxnSpPr/>
          <p:nvPr/>
        </p:nvCxnSpPr>
        <p:spPr bwMode="auto">
          <a:xfrm>
            <a:off x="724911" y="2393505"/>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0167" y="2123050"/>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96704" y="2438916"/>
            <a:ext cx="3470054"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4" name="矩形 23"/>
          <p:cNvSpPr/>
          <p:nvPr/>
        </p:nvSpPr>
        <p:spPr bwMode="auto">
          <a:xfrm>
            <a:off x="784923" y="3166289"/>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5" name="直接连接符 24"/>
          <p:cNvCxnSpPr/>
          <p:nvPr/>
        </p:nvCxnSpPr>
        <p:spPr bwMode="auto">
          <a:xfrm>
            <a:off x="727109" y="3403222"/>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52365" y="3132767"/>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698902" y="3448633"/>
            <a:ext cx="3470054"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0850584"/>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175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up)">
                                      <p:cBhvr>
                                        <p:cTn id="38" dur="500"/>
                                        <p:tgtEl>
                                          <p:spTgt spid="13"/>
                                        </p:tgtEl>
                                      </p:cBhvr>
                                    </p:animEffect>
                                  </p:childTnLst>
                                </p:cTn>
                              </p:par>
                            </p:childTnLst>
                          </p:cTn>
                        </p:par>
                        <p:par>
                          <p:cTn id="39" fill="hold">
                            <p:stCondLst>
                              <p:cond delay="325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par>
                          <p:cTn id="50" fill="hold">
                            <p:stCondLst>
                              <p:cond delay="4250"/>
                            </p:stCondLst>
                            <p:childTnLst>
                              <p:par>
                                <p:cTn id="51" presetID="22" presetClass="entr" presetSubtype="2"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right)">
                                      <p:cBhvr>
                                        <p:cTn id="53" dur="500"/>
                                        <p:tgtEl>
                                          <p:spTgt spid="15"/>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par>
                          <p:cTn id="65" fill="hold">
                            <p:stCondLst>
                              <p:cond delay="575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par>
                          <p:cTn id="69" fill="hold">
                            <p:stCondLst>
                              <p:cond delay="6250"/>
                            </p:stCondLst>
                            <p:childTnLst>
                              <p:par>
                                <p:cTn id="70" presetID="53" presetClass="entr" presetSubtype="1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2" presetClass="entr" presetSubtype="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1+#ppt_w/2"/>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1+#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1+#ppt_w/2"/>
                                          </p:val>
                                        </p:tav>
                                        <p:tav tm="100000">
                                          <p:val>
                                            <p:strVal val="#ppt_x"/>
                                          </p:val>
                                        </p:tav>
                                      </p:tavLst>
                                    </p:anim>
                                    <p:anim calcmode="lin" valueType="num">
                                      <p:cBhvr additive="base">
                                        <p:cTn id="86" dur="500" fill="hold"/>
                                        <p:tgtEl>
                                          <p:spTgt spid="19"/>
                                        </p:tgtEl>
                                        <p:attrNameLst>
                                          <p:attrName>ppt_y</p:attrName>
                                        </p:attrNameLst>
                                      </p:cBhvr>
                                      <p:tavLst>
                                        <p:tav tm="0">
                                          <p:val>
                                            <p:strVal val="#ppt_y"/>
                                          </p:val>
                                        </p:tav>
                                        <p:tav tm="100000">
                                          <p:val>
                                            <p:strVal val="#ppt_y"/>
                                          </p:val>
                                        </p:tav>
                                      </p:tavLst>
                                    </p:anim>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par>
                                <p:cTn id="93" presetID="2" presetClass="entr" presetSubtype="6"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1+#ppt_w/2"/>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additive="base">
                                        <p:cTn id="99" dur="500" fill="hold"/>
                                        <p:tgtEl>
                                          <p:spTgt spid="22"/>
                                        </p:tgtEl>
                                        <p:attrNameLst>
                                          <p:attrName>ppt_x</p:attrName>
                                        </p:attrNameLst>
                                      </p:cBhvr>
                                      <p:tavLst>
                                        <p:tav tm="0">
                                          <p:val>
                                            <p:strVal val="1+#ppt_w/2"/>
                                          </p:val>
                                        </p:tav>
                                        <p:tav tm="100000">
                                          <p:val>
                                            <p:strVal val="#ppt_x"/>
                                          </p:val>
                                        </p:tav>
                                      </p:tavLst>
                                    </p:anim>
                                    <p:anim calcmode="lin" valueType="num">
                                      <p:cBhvr additive="base">
                                        <p:cTn id="100" dur="500" fill="hold"/>
                                        <p:tgtEl>
                                          <p:spTgt spid="22"/>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1+#ppt_w/2"/>
                                          </p:val>
                                        </p:tav>
                                        <p:tav tm="100000">
                                          <p:val>
                                            <p:strVal val="#ppt_x"/>
                                          </p:val>
                                        </p:tav>
                                      </p:tavLst>
                                    </p:anim>
                                    <p:anim calcmode="lin" valueType="num">
                                      <p:cBhvr additive="base">
                                        <p:cTn id="104" dur="5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7250"/>
                            </p:stCondLst>
                            <p:childTnLst>
                              <p:par>
                                <p:cTn id="106" presetID="53" presetClass="entr" presetSubtype="16"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childTnLst>
                                </p:cTn>
                              </p:par>
                              <p:par>
                                <p:cTn id="111" presetID="2" presetClass="entr" presetSubtype="6" fill="hold" nodeType="withEffect">
                                  <p:stCondLst>
                                    <p:cond delay="0"/>
                                  </p:stCondLst>
                                  <p:childTnLst>
                                    <p:set>
                                      <p:cBhvr>
                                        <p:cTn id="112" dur="1" fill="hold">
                                          <p:stCondLst>
                                            <p:cond delay="0"/>
                                          </p:stCondLst>
                                        </p:cTn>
                                        <p:tgtEl>
                                          <p:spTgt spid="25"/>
                                        </p:tgtEl>
                                        <p:attrNameLst>
                                          <p:attrName>style.visibility</p:attrName>
                                        </p:attrNameLst>
                                      </p:cBhvr>
                                      <p:to>
                                        <p:strVal val="visible"/>
                                      </p:to>
                                    </p:set>
                                    <p:anim calcmode="lin" valueType="num">
                                      <p:cBhvr additive="base">
                                        <p:cTn id="113" dur="500" fill="hold"/>
                                        <p:tgtEl>
                                          <p:spTgt spid="25"/>
                                        </p:tgtEl>
                                        <p:attrNameLst>
                                          <p:attrName>ppt_x</p:attrName>
                                        </p:attrNameLst>
                                      </p:cBhvr>
                                      <p:tavLst>
                                        <p:tav tm="0">
                                          <p:val>
                                            <p:strVal val="1+#ppt_w/2"/>
                                          </p:val>
                                        </p:tav>
                                        <p:tav tm="100000">
                                          <p:val>
                                            <p:strVal val="#ppt_x"/>
                                          </p:val>
                                        </p:tav>
                                      </p:tavLst>
                                    </p:anim>
                                    <p:anim calcmode="lin" valueType="num">
                                      <p:cBhvr additive="base">
                                        <p:cTn id="114" dur="500" fill="hold"/>
                                        <p:tgtEl>
                                          <p:spTgt spid="25"/>
                                        </p:tgtEl>
                                        <p:attrNameLst>
                                          <p:attrName>ppt_y</p:attrName>
                                        </p:attrNameLst>
                                      </p:cBhvr>
                                      <p:tavLst>
                                        <p:tav tm="0">
                                          <p:val>
                                            <p:strVal val="1+#ppt_h/2"/>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1+#ppt_w/2"/>
                                          </p:val>
                                        </p:tav>
                                        <p:tav tm="100000">
                                          <p:val>
                                            <p:strVal val="#ppt_x"/>
                                          </p:val>
                                        </p:tav>
                                      </p:tavLst>
                                    </p:anim>
                                    <p:anim calcmode="lin" valueType="num">
                                      <p:cBhvr additive="base">
                                        <p:cTn id="118" dur="500" fill="hold"/>
                                        <p:tgtEl>
                                          <p:spTgt spid="26"/>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1+#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P spid="12" grpId="0" animBg="1"/>
      <p:bldP spid="13" grpId="0" animBg="1"/>
      <p:bldP spid="14" grpId="0" animBg="1"/>
      <p:bldP spid="15" grpId="0" animBg="1"/>
      <p:bldP spid="16" grpId="0" animBg="1"/>
      <p:bldP spid="18" grpId="0"/>
      <p:bldP spid="19" grpId="0"/>
      <p:bldP spid="20" grpId="0" animBg="1"/>
      <p:bldP spid="22" grpId="0"/>
      <p:bldP spid="23" grpId="0"/>
      <p:bldP spid="24" grpId="0" animBg="1"/>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9633" y="186988"/>
            <a:ext cx="922047"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目    录</a:t>
            </a:r>
            <a:endParaRPr lang="zh-CN" altLang="en-US" b="0" dirty="0">
              <a:latin typeface="微软雅黑" panose="020B0503020204020204" pitchFamily="34" charset="-122"/>
              <a:ea typeface="微软雅黑" panose="020B0503020204020204" pitchFamily="34" charset="-122"/>
            </a:endParaRPr>
          </a:p>
        </p:txBody>
      </p:sp>
      <p:sp>
        <p:nvSpPr>
          <p:cNvPr id="2" name="TextBox 1"/>
          <p:cNvSpPr txBox="1"/>
          <p:nvPr/>
        </p:nvSpPr>
        <p:spPr>
          <a:xfrm>
            <a:off x="2195736" y="1132384"/>
            <a:ext cx="928459" cy="815608"/>
          </a:xfrm>
          <a:prstGeom prst="rect">
            <a:avLst/>
          </a:prstGeom>
          <a:noFill/>
        </p:spPr>
        <p:txBody>
          <a:bodyPr wrap="none" rtlCol="0">
            <a:spAutoFit/>
          </a:bodyPr>
          <a:lstStyle/>
          <a:p>
            <a:r>
              <a:rPr lang="en-US" altLang="zh-CN" sz="4700" dirty="0" smtClean="0">
                <a:latin typeface="微软雅黑" panose="020B0503020204020204" pitchFamily="34" charset="-122"/>
                <a:ea typeface="微软雅黑" panose="020B0503020204020204" pitchFamily="34" charset="-122"/>
              </a:rPr>
              <a:t>01</a:t>
            </a:r>
          </a:p>
        </p:txBody>
      </p:sp>
      <p:sp>
        <p:nvSpPr>
          <p:cNvPr id="5" name="矩形 4"/>
          <p:cNvSpPr/>
          <p:nvPr/>
        </p:nvSpPr>
        <p:spPr bwMode="auto">
          <a:xfrm>
            <a:off x="3347864" y="1276400"/>
            <a:ext cx="3384376" cy="50405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43" name="TextBox 42"/>
          <p:cNvSpPr txBox="1"/>
          <p:nvPr/>
        </p:nvSpPr>
        <p:spPr>
          <a:xfrm>
            <a:off x="3563888" y="1370911"/>
            <a:ext cx="2236510"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195736" y="1828944"/>
            <a:ext cx="928459" cy="815608"/>
          </a:xfrm>
          <a:prstGeom prst="rect">
            <a:avLst/>
          </a:prstGeom>
          <a:noFill/>
        </p:spPr>
        <p:txBody>
          <a:bodyPr wrap="none" rtlCol="0">
            <a:spAutoFit/>
          </a:bodyPr>
          <a:lstStyle/>
          <a:p>
            <a:r>
              <a:rPr lang="en-US" altLang="zh-CN" sz="4700" dirty="0" smtClean="0">
                <a:latin typeface="微软雅黑" panose="020B0503020204020204" pitchFamily="34" charset="-122"/>
                <a:ea typeface="微软雅黑" panose="020B0503020204020204" pitchFamily="34" charset="-122"/>
              </a:rPr>
              <a:t>02</a:t>
            </a:r>
          </a:p>
        </p:txBody>
      </p:sp>
      <p:sp>
        <p:nvSpPr>
          <p:cNvPr id="45" name="矩形 44"/>
          <p:cNvSpPr/>
          <p:nvPr/>
        </p:nvSpPr>
        <p:spPr bwMode="auto">
          <a:xfrm>
            <a:off x="3347864" y="2044968"/>
            <a:ext cx="3384376" cy="50405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46" name="TextBox 45"/>
          <p:cNvSpPr txBox="1"/>
          <p:nvPr/>
        </p:nvSpPr>
        <p:spPr>
          <a:xfrm>
            <a:off x="3563888" y="2139479"/>
            <a:ext cx="2236510"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195736" y="2693040"/>
            <a:ext cx="928459" cy="815608"/>
          </a:xfrm>
          <a:prstGeom prst="rect">
            <a:avLst/>
          </a:prstGeom>
          <a:noFill/>
        </p:spPr>
        <p:txBody>
          <a:bodyPr wrap="none" rtlCol="0">
            <a:spAutoFit/>
          </a:bodyPr>
          <a:lstStyle/>
          <a:p>
            <a:r>
              <a:rPr lang="en-US" altLang="zh-CN" sz="4700" dirty="0" smtClean="0">
                <a:latin typeface="微软雅黑" panose="020B0503020204020204" pitchFamily="34" charset="-122"/>
                <a:ea typeface="微软雅黑" panose="020B0503020204020204" pitchFamily="34" charset="-122"/>
              </a:rPr>
              <a:t>03</a:t>
            </a:r>
          </a:p>
        </p:txBody>
      </p:sp>
      <p:sp>
        <p:nvSpPr>
          <p:cNvPr id="48" name="矩形 47"/>
          <p:cNvSpPr/>
          <p:nvPr/>
        </p:nvSpPr>
        <p:spPr bwMode="auto">
          <a:xfrm>
            <a:off x="3347864" y="2837056"/>
            <a:ext cx="3384376" cy="504056"/>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49" name="TextBox 48"/>
          <p:cNvSpPr txBox="1"/>
          <p:nvPr/>
        </p:nvSpPr>
        <p:spPr>
          <a:xfrm>
            <a:off x="3563888" y="2931567"/>
            <a:ext cx="2236510"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195736" y="3485128"/>
            <a:ext cx="928459" cy="815608"/>
          </a:xfrm>
          <a:prstGeom prst="rect">
            <a:avLst/>
          </a:prstGeom>
          <a:noFill/>
        </p:spPr>
        <p:txBody>
          <a:bodyPr wrap="none" rtlCol="0">
            <a:spAutoFit/>
          </a:bodyPr>
          <a:lstStyle/>
          <a:p>
            <a:r>
              <a:rPr lang="en-US" altLang="zh-CN" sz="4700" dirty="0" smtClean="0">
                <a:latin typeface="微软雅黑" panose="020B0503020204020204" pitchFamily="34" charset="-122"/>
                <a:ea typeface="微软雅黑" panose="020B0503020204020204" pitchFamily="34" charset="-122"/>
              </a:rPr>
              <a:t>04</a:t>
            </a:r>
          </a:p>
        </p:txBody>
      </p:sp>
      <p:sp>
        <p:nvSpPr>
          <p:cNvPr id="51" name="矩形 50"/>
          <p:cNvSpPr/>
          <p:nvPr/>
        </p:nvSpPr>
        <p:spPr bwMode="auto">
          <a:xfrm>
            <a:off x="3347864" y="3629144"/>
            <a:ext cx="3384376" cy="50405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2" name="TextBox 51"/>
          <p:cNvSpPr txBox="1"/>
          <p:nvPr/>
        </p:nvSpPr>
        <p:spPr>
          <a:xfrm>
            <a:off x="3563888" y="3723655"/>
            <a:ext cx="2236510"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0757211"/>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1+#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2" presetClass="entr" presetSubtype="8"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1+#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1+#ppt_w/2"/>
                                          </p:val>
                                        </p:tav>
                                        <p:tav tm="100000">
                                          <p:val>
                                            <p:strVal val="#ppt_x"/>
                                          </p:val>
                                        </p:tav>
                                      </p:tavLst>
                                    </p:anim>
                                    <p:anim calcmode="lin" valueType="num">
                                      <p:cBhvr additive="base">
                                        <p:cTn id="34" dur="500" fill="hold"/>
                                        <p:tgtEl>
                                          <p:spTgt spid="46"/>
                                        </p:tgtEl>
                                        <p:attrNameLst>
                                          <p:attrName>ppt_y</p:attrName>
                                        </p:attrNameLst>
                                      </p:cBhvr>
                                      <p:tavLst>
                                        <p:tav tm="0">
                                          <p:val>
                                            <p:strVal val="#ppt_y"/>
                                          </p:val>
                                        </p:tav>
                                        <p:tav tm="100000">
                                          <p:val>
                                            <p:strVal val="#ppt_y"/>
                                          </p:val>
                                        </p:tav>
                                      </p:tavLst>
                                    </p:anim>
                                  </p:childTnLst>
                                </p:cTn>
                              </p:par>
                            </p:childTnLst>
                          </p:cTn>
                        </p:par>
                        <p:par>
                          <p:cTn id="35" fill="hold">
                            <p:stCondLst>
                              <p:cond delay="1250"/>
                            </p:stCondLst>
                            <p:childTnLst>
                              <p:par>
                                <p:cTn id="36" presetID="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0-#ppt_w/2"/>
                                          </p:val>
                                        </p:tav>
                                        <p:tav tm="100000">
                                          <p:val>
                                            <p:strVal val="#ppt_x"/>
                                          </p:val>
                                        </p:tav>
                                      </p:tavLst>
                                    </p:anim>
                                    <p:anim calcmode="lin" valueType="num">
                                      <p:cBhvr additive="base">
                                        <p:cTn id="39" dur="500" fill="hold"/>
                                        <p:tgtEl>
                                          <p:spTgt spid="47"/>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1+#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1+#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1750"/>
                            </p:stCondLst>
                            <p:childTnLst>
                              <p:par>
                                <p:cTn id="49" presetID="2" presetClass="entr" presetSubtype="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0-#ppt_w/2"/>
                                          </p:val>
                                        </p:tav>
                                        <p:tav tm="100000">
                                          <p:val>
                                            <p:strVal val="#ppt_x"/>
                                          </p:val>
                                        </p:tav>
                                      </p:tavLst>
                                    </p:anim>
                                    <p:anim calcmode="lin" valueType="num">
                                      <p:cBhvr additive="base">
                                        <p:cTn id="52" dur="500" fill="hold"/>
                                        <p:tgtEl>
                                          <p:spTgt spid="50"/>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500" fill="hold"/>
                                        <p:tgtEl>
                                          <p:spTgt spid="51"/>
                                        </p:tgtEl>
                                        <p:attrNameLst>
                                          <p:attrName>ppt_x</p:attrName>
                                        </p:attrNameLst>
                                      </p:cBhvr>
                                      <p:tavLst>
                                        <p:tav tm="0">
                                          <p:val>
                                            <p:strVal val="1+#ppt_w/2"/>
                                          </p:val>
                                        </p:tav>
                                        <p:tav tm="100000">
                                          <p:val>
                                            <p:strVal val="#ppt_x"/>
                                          </p:val>
                                        </p:tav>
                                      </p:tavLst>
                                    </p:anim>
                                    <p:anim calcmode="lin" valueType="num">
                                      <p:cBhvr additive="base">
                                        <p:cTn id="56" dur="500" fill="hold"/>
                                        <p:tgtEl>
                                          <p:spTgt spid="5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1+#ppt_w/2"/>
                                          </p:val>
                                        </p:tav>
                                        <p:tav tm="100000">
                                          <p:val>
                                            <p:strVal val="#ppt_x"/>
                                          </p:val>
                                        </p:tav>
                                      </p:tavLst>
                                    </p:anim>
                                    <p:anim calcmode="lin" valueType="num">
                                      <p:cBhvr additive="base">
                                        <p:cTn id="60"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animBg="1"/>
      <p:bldP spid="43" grpId="0"/>
      <p:bldP spid="44" grpId="0"/>
      <p:bldP spid="45" grpId="0" animBg="1"/>
      <p:bldP spid="46" grpId="0"/>
      <p:bldP spid="47" grpId="0"/>
      <p:bldP spid="48" grpId="0" animBg="1"/>
      <p:bldP spid="49" grpId="0"/>
      <p:bldP spid="50" grpId="0"/>
      <p:bldP spid="51" grpId="0" animBg="1"/>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右箭头 3"/>
          <p:cNvSpPr/>
          <p:nvPr/>
        </p:nvSpPr>
        <p:spPr bwMode="auto">
          <a:xfrm>
            <a:off x="3760040" y="2367552"/>
            <a:ext cx="1152128" cy="498539"/>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椭圆 4"/>
          <p:cNvSpPr/>
          <p:nvPr/>
        </p:nvSpPr>
        <p:spPr bwMode="auto">
          <a:xfrm>
            <a:off x="4921296" y="1470670"/>
            <a:ext cx="2326010" cy="2326010"/>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椭圆 5"/>
          <p:cNvSpPr/>
          <p:nvPr/>
        </p:nvSpPr>
        <p:spPr bwMode="auto">
          <a:xfrm>
            <a:off x="5067767" y="1652229"/>
            <a:ext cx="1997978" cy="1997978"/>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椭圆 6"/>
          <p:cNvSpPr/>
          <p:nvPr/>
        </p:nvSpPr>
        <p:spPr bwMode="auto">
          <a:xfrm>
            <a:off x="5680452" y="988368"/>
            <a:ext cx="849031" cy="84903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TextBox 7"/>
          <p:cNvSpPr txBox="1"/>
          <p:nvPr/>
        </p:nvSpPr>
        <p:spPr>
          <a:xfrm>
            <a:off x="5744131" y="1243606"/>
            <a:ext cx="721672"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文本</a:t>
            </a:r>
            <a:r>
              <a:rPr lang="en-US" altLang="zh-CN" sz="1600" dirty="0" smtClean="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bwMode="auto">
          <a:xfrm>
            <a:off x="6747305" y="2154674"/>
            <a:ext cx="849031" cy="849031"/>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0" name="TextBox 9"/>
          <p:cNvSpPr txBox="1"/>
          <p:nvPr/>
        </p:nvSpPr>
        <p:spPr>
          <a:xfrm>
            <a:off x="6810984" y="2409912"/>
            <a:ext cx="721672"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文本</a:t>
            </a:r>
            <a:r>
              <a:rPr lang="en-US" altLang="zh-CN" sz="1600" dirty="0" smtClean="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bwMode="auto">
          <a:xfrm>
            <a:off x="5678654" y="3235681"/>
            <a:ext cx="849031" cy="849031"/>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2" name="TextBox 11"/>
          <p:cNvSpPr txBox="1"/>
          <p:nvPr/>
        </p:nvSpPr>
        <p:spPr>
          <a:xfrm>
            <a:off x="5742333" y="3490919"/>
            <a:ext cx="721672" cy="338554"/>
          </a:xfrm>
          <a:prstGeom prst="rect">
            <a:avLst/>
          </a:prstGeom>
          <a:noFill/>
        </p:spPr>
        <p:txBody>
          <a:bodyPr wrap="non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文本</a:t>
            </a:r>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TextBox 34"/>
          <p:cNvSpPr txBox="1">
            <a:spLocks noChangeArrowheads="1"/>
          </p:cNvSpPr>
          <p:nvPr/>
        </p:nvSpPr>
        <p:spPr bwMode="auto">
          <a:xfrm>
            <a:off x="5416368" y="2154674"/>
            <a:ext cx="1134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200" b="0" dirty="0">
                <a:latin typeface="微软雅黑" pitchFamily="34" charset="-122"/>
                <a:ea typeface="微软雅黑" pitchFamily="34" charset="-122"/>
              </a:rPr>
              <a:t>点击添加标题点击添加标题点击添加标题点击添加</a:t>
            </a:r>
            <a:r>
              <a:rPr lang="zh-CN" altLang="en-US" sz="1200" b="0" dirty="0" smtClean="0">
                <a:latin typeface="微软雅黑" pitchFamily="34" charset="-122"/>
                <a:ea typeface="微软雅黑" pitchFamily="34" charset="-122"/>
              </a:rPr>
              <a:t>标题</a:t>
            </a:r>
            <a:endParaRPr lang="zh-CN" altLang="en-US" sz="1200" b="0" dirty="0">
              <a:latin typeface="微软雅黑" pitchFamily="34" charset="-122"/>
              <a:ea typeface="微软雅黑" pitchFamily="34" charset="-122"/>
            </a:endParaRPr>
          </a:p>
        </p:txBody>
      </p:sp>
      <p:sp>
        <p:nvSpPr>
          <p:cNvPr id="14" name="圆角矩形 13"/>
          <p:cNvSpPr/>
          <p:nvPr/>
        </p:nvSpPr>
        <p:spPr bwMode="auto">
          <a:xfrm>
            <a:off x="1704947" y="1348408"/>
            <a:ext cx="2088232" cy="2664296"/>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5" name="直接连接符 14"/>
          <p:cNvCxnSpPr/>
          <p:nvPr/>
        </p:nvCxnSpPr>
        <p:spPr bwMode="auto">
          <a:xfrm>
            <a:off x="2221264" y="1924472"/>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16810" y="164747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bwMode="auto">
          <a:xfrm>
            <a:off x="2213457" y="2284512"/>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09003" y="200751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bwMode="auto">
          <a:xfrm>
            <a:off x="2221264" y="2644552"/>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16810" y="236755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bwMode="auto">
          <a:xfrm>
            <a:off x="2213457" y="3004592"/>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09003" y="272759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bwMode="auto">
          <a:xfrm>
            <a:off x="2221264" y="3364632"/>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16810" y="308763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bwMode="auto">
          <a:xfrm>
            <a:off x="2213457" y="3724672"/>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209003" y="3447673"/>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20653191"/>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1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75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25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1750"/>
                            </p:stCondLst>
                            <p:childTnLst>
                              <p:par>
                                <p:cTn id="37" presetID="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2250"/>
                            </p:stCondLst>
                            <p:childTnLst>
                              <p:par>
                                <p:cTn id="46" presetID="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1+#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par>
                          <p:cTn id="63" fill="hold">
                            <p:stCondLst>
                              <p:cond delay="3250"/>
                            </p:stCondLst>
                            <p:childTnLst>
                              <p:par>
                                <p:cTn id="64" presetID="2" presetClass="entr" presetSubtype="8"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0-#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childTnLst>
                          </p:cTn>
                        </p:par>
                        <p:par>
                          <p:cTn id="68" fill="hold">
                            <p:stCondLst>
                              <p:cond delay="3750"/>
                            </p:stCondLst>
                            <p:childTnLst>
                              <p:par>
                                <p:cTn id="69" presetID="2" presetClass="entr" presetSubtype="8" fill="hold" grpId="0" nodeType="after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0-#ppt_w/2"/>
                                          </p:val>
                                        </p:tav>
                                        <p:tav tm="100000">
                                          <p:val>
                                            <p:strVal val="#ppt_x"/>
                                          </p:val>
                                        </p:tav>
                                      </p:tavLst>
                                    </p:anim>
                                    <p:anim calcmode="lin" valueType="num">
                                      <p:cBhvr additive="base">
                                        <p:cTn id="72" dur="500" fill="hold"/>
                                        <p:tgtEl>
                                          <p:spTgt spid="4"/>
                                        </p:tgtEl>
                                        <p:attrNameLst>
                                          <p:attrName>ppt_y</p:attrName>
                                        </p:attrNameLst>
                                      </p:cBhvr>
                                      <p:tavLst>
                                        <p:tav tm="0">
                                          <p:val>
                                            <p:strVal val="#ppt_y"/>
                                          </p:val>
                                        </p:tav>
                                        <p:tav tm="100000">
                                          <p:val>
                                            <p:strVal val="#ppt_y"/>
                                          </p:val>
                                        </p:tav>
                                      </p:tavLst>
                                    </p:anim>
                                  </p:childTnLst>
                                </p:cTn>
                              </p:par>
                            </p:childTnLst>
                          </p:cTn>
                        </p:par>
                        <p:par>
                          <p:cTn id="73" fill="hold">
                            <p:stCondLst>
                              <p:cond delay="4250"/>
                            </p:stCondLst>
                            <p:childTnLst>
                              <p:par>
                                <p:cTn id="74" presetID="14" presetClass="entr" presetSubtype="10"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randombar(horizontal)">
                                      <p:cBhvr>
                                        <p:cTn id="76" dur="500"/>
                                        <p:tgtEl>
                                          <p:spTgt spid="5"/>
                                        </p:tgtEl>
                                      </p:cBhvr>
                                    </p:animEffect>
                                  </p:childTnLst>
                                </p:cTn>
                              </p:par>
                            </p:childTnLst>
                          </p:cTn>
                        </p:par>
                        <p:par>
                          <p:cTn id="77" fill="hold">
                            <p:stCondLst>
                              <p:cond delay="4750"/>
                            </p:stCondLst>
                            <p:childTnLst>
                              <p:par>
                                <p:cTn id="78" presetID="14" presetClass="entr" presetSubtype="10"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randombar(horizontal)">
                                      <p:cBhvr>
                                        <p:cTn id="80" dur="500"/>
                                        <p:tgtEl>
                                          <p:spTgt spid="6"/>
                                        </p:tgtEl>
                                      </p:cBhvr>
                                    </p:animEffect>
                                  </p:childTnLst>
                                </p:cTn>
                              </p:par>
                            </p:childTnLst>
                          </p:cTn>
                        </p:par>
                        <p:par>
                          <p:cTn id="81" fill="hold">
                            <p:stCondLst>
                              <p:cond delay="5250"/>
                            </p:stCondLst>
                            <p:childTnLst>
                              <p:par>
                                <p:cTn id="82" presetID="2" presetClass="entr" presetSubtype="8" fill="hold" grpId="0"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0-#ppt_w/2"/>
                                          </p:val>
                                        </p:tav>
                                        <p:tav tm="100000">
                                          <p:val>
                                            <p:strVal val="#ppt_x"/>
                                          </p:val>
                                        </p:tav>
                                      </p:tavLst>
                                    </p:anim>
                                    <p:anim calcmode="lin" valueType="num">
                                      <p:cBhvr additive="base">
                                        <p:cTn id="85" dur="500" fill="hold"/>
                                        <p:tgtEl>
                                          <p:spTgt spid="13"/>
                                        </p:tgtEl>
                                        <p:attrNameLst>
                                          <p:attrName>ppt_y</p:attrName>
                                        </p:attrNameLst>
                                      </p:cBhvr>
                                      <p:tavLst>
                                        <p:tav tm="0">
                                          <p:val>
                                            <p:strVal val="#ppt_y"/>
                                          </p:val>
                                        </p:tav>
                                        <p:tav tm="100000">
                                          <p:val>
                                            <p:strVal val="#ppt_y"/>
                                          </p:val>
                                        </p:tav>
                                      </p:tavLst>
                                    </p:anim>
                                  </p:childTnLst>
                                </p:cTn>
                              </p:par>
                            </p:childTnLst>
                          </p:cTn>
                        </p:par>
                        <p:par>
                          <p:cTn id="86" fill="hold">
                            <p:stCondLst>
                              <p:cond delay="5750"/>
                            </p:stCondLst>
                            <p:childTnLst>
                              <p:par>
                                <p:cTn id="87" presetID="2" presetClass="entr" presetSubtype="4"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250" fill="hold"/>
                                        <p:tgtEl>
                                          <p:spTgt spid="7"/>
                                        </p:tgtEl>
                                        <p:attrNameLst>
                                          <p:attrName>ppt_x</p:attrName>
                                        </p:attrNameLst>
                                      </p:cBhvr>
                                      <p:tavLst>
                                        <p:tav tm="0">
                                          <p:val>
                                            <p:strVal val="#ppt_x"/>
                                          </p:val>
                                        </p:tav>
                                        <p:tav tm="100000">
                                          <p:val>
                                            <p:strVal val="#ppt_x"/>
                                          </p:val>
                                        </p:tav>
                                      </p:tavLst>
                                    </p:anim>
                                    <p:anim calcmode="lin" valueType="num">
                                      <p:cBhvr additive="base">
                                        <p:cTn id="90" dur="250" fill="hold"/>
                                        <p:tgtEl>
                                          <p:spTgt spid="7"/>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2" presetClass="entr" presetSubtype="2" fill="hold" grpId="0" nodeType="afterEffect">
                                  <p:stCondLst>
                                    <p:cond delay="0"/>
                                  </p:stCondLst>
                                  <p:childTnLst>
                                    <p:set>
                                      <p:cBhvr>
                                        <p:cTn id="93" dur="1" fill="hold">
                                          <p:stCondLst>
                                            <p:cond delay="0"/>
                                          </p:stCondLst>
                                        </p:cTn>
                                        <p:tgtEl>
                                          <p:spTgt spid="8"/>
                                        </p:tgtEl>
                                        <p:attrNameLst>
                                          <p:attrName>style.visibility</p:attrName>
                                        </p:attrNameLst>
                                      </p:cBhvr>
                                      <p:to>
                                        <p:strVal val="visible"/>
                                      </p:to>
                                    </p:set>
                                    <p:anim calcmode="lin" valueType="num">
                                      <p:cBhvr additive="base">
                                        <p:cTn id="94" dur="250" fill="hold"/>
                                        <p:tgtEl>
                                          <p:spTgt spid="8"/>
                                        </p:tgtEl>
                                        <p:attrNameLst>
                                          <p:attrName>ppt_x</p:attrName>
                                        </p:attrNameLst>
                                      </p:cBhvr>
                                      <p:tavLst>
                                        <p:tav tm="0">
                                          <p:val>
                                            <p:strVal val="1+#ppt_w/2"/>
                                          </p:val>
                                        </p:tav>
                                        <p:tav tm="100000">
                                          <p:val>
                                            <p:strVal val="#ppt_x"/>
                                          </p:val>
                                        </p:tav>
                                      </p:tavLst>
                                    </p:anim>
                                    <p:anim calcmode="lin" valueType="num">
                                      <p:cBhvr additive="base">
                                        <p:cTn id="95" dur="250" fill="hold"/>
                                        <p:tgtEl>
                                          <p:spTgt spid="8"/>
                                        </p:tgtEl>
                                        <p:attrNameLst>
                                          <p:attrName>ppt_y</p:attrName>
                                        </p:attrNameLst>
                                      </p:cBhvr>
                                      <p:tavLst>
                                        <p:tav tm="0">
                                          <p:val>
                                            <p:strVal val="#ppt_y"/>
                                          </p:val>
                                        </p:tav>
                                        <p:tav tm="100000">
                                          <p:val>
                                            <p:strVal val="#ppt_y"/>
                                          </p:val>
                                        </p:tav>
                                      </p:tavLst>
                                    </p:anim>
                                  </p:childTnLst>
                                </p:cTn>
                              </p:par>
                            </p:childTnLst>
                          </p:cTn>
                        </p:par>
                        <p:par>
                          <p:cTn id="96" fill="hold">
                            <p:stCondLst>
                              <p:cond delay="6250"/>
                            </p:stCondLst>
                            <p:childTnLst>
                              <p:par>
                                <p:cTn id="97" presetID="2" presetClass="entr" presetSubtype="4"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additive="base">
                                        <p:cTn id="99" dur="250" fill="hold"/>
                                        <p:tgtEl>
                                          <p:spTgt spid="9"/>
                                        </p:tgtEl>
                                        <p:attrNameLst>
                                          <p:attrName>ppt_x</p:attrName>
                                        </p:attrNameLst>
                                      </p:cBhvr>
                                      <p:tavLst>
                                        <p:tav tm="0">
                                          <p:val>
                                            <p:strVal val="#ppt_x"/>
                                          </p:val>
                                        </p:tav>
                                        <p:tav tm="100000">
                                          <p:val>
                                            <p:strVal val="#ppt_x"/>
                                          </p:val>
                                        </p:tav>
                                      </p:tavLst>
                                    </p:anim>
                                    <p:anim calcmode="lin" valueType="num">
                                      <p:cBhvr additive="base">
                                        <p:cTn id="100" dur="250" fill="hold"/>
                                        <p:tgtEl>
                                          <p:spTgt spid="9"/>
                                        </p:tgtEl>
                                        <p:attrNameLst>
                                          <p:attrName>ppt_y</p:attrName>
                                        </p:attrNameLst>
                                      </p:cBhvr>
                                      <p:tavLst>
                                        <p:tav tm="0">
                                          <p:val>
                                            <p:strVal val="1+#ppt_h/2"/>
                                          </p:val>
                                        </p:tav>
                                        <p:tav tm="100000">
                                          <p:val>
                                            <p:strVal val="#ppt_y"/>
                                          </p:val>
                                        </p:tav>
                                      </p:tavLst>
                                    </p:anim>
                                  </p:childTnLst>
                                </p:cTn>
                              </p:par>
                            </p:childTnLst>
                          </p:cTn>
                        </p:par>
                        <p:par>
                          <p:cTn id="101" fill="hold">
                            <p:stCondLst>
                              <p:cond delay="6500"/>
                            </p:stCondLst>
                            <p:childTnLst>
                              <p:par>
                                <p:cTn id="102" presetID="2" presetClass="entr" presetSubtype="2"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additive="base">
                                        <p:cTn id="104" dur="250" fill="hold"/>
                                        <p:tgtEl>
                                          <p:spTgt spid="10"/>
                                        </p:tgtEl>
                                        <p:attrNameLst>
                                          <p:attrName>ppt_x</p:attrName>
                                        </p:attrNameLst>
                                      </p:cBhvr>
                                      <p:tavLst>
                                        <p:tav tm="0">
                                          <p:val>
                                            <p:strVal val="1+#ppt_w/2"/>
                                          </p:val>
                                        </p:tav>
                                        <p:tav tm="100000">
                                          <p:val>
                                            <p:strVal val="#ppt_x"/>
                                          </p:val>
                                        </p:tav>
                                      </p:tavLst>
                                    </p:anim>
                                    <p:anim calcmode="lin" valueType="num">
                                      <p:cBhvr additive="base">
                                        <p:cTn id="105" dur="250" fill="hold"/>
                                        <p:tgtEl>
                                          <p:spTgt spid="10"/>
                                        </p:tgtEl>
                                        <p:attrNameLst>
                                          <p:attrName>ppt_y</p:attrName>
                                        </p:attrNameLst>
                                      </p:cBhvr>
                                      <p:tavLst>
                                        <p:tav tm="0">
                                          <p:val>
                                            <p:strVal val="#ppt_y"/>
                                          </p:val>
                                        </p:tav>
                                        <p:tav tm="100000">
                                          <p:val>
                                            <p:strVal val="#ppt_y"/>
                                          </p:val>
                                        </p:tav>
                                      </p:tavLst>
                                    </p:anim>
                                  </p:childTnLst>
                                </p:cTn>
                              </p:par>
                            </p:childTnLst>
                          </p:cTn>
                        </p:par>
                        <p:par>
                          <p:cTn id="106" fill="hold">
                            <p:stCondLst>
                              <p:cond delay="6750"/>
                            </p:stCondLst>
                            <p:childTnLst>
                              <p:par>
                                <p:cTn id="107" presetID="2" presetClass="entr" presetSubtype="4" fill="hold" grpId="0" nodeType="after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250" fill="hold"/>
                                        <p:tgtEl>
                                          <p:spTgt spid="11"/>
                                        </p:tgtEl>
                                        <p:attrNameLst>
                                          <p:attrName>ppt_x</p:attrName>
                                        </p:attrNameLst>
                                      </p:cBhvr>
                                      <p:tavLst>
                                        <p:tav tm="0">
                                          <p:val>
                                            <p:strVal val="#ppt_x"/>
                                          </p:val>
                                        </p:tav>
                                        <p:tav tm="100000">
                                          <p:val>
                                            <p:strVal val="#ppt_x"/>
                                          </p:val>
                                        </p:tav>
                                      </p:tavLst>
                                    </p:anim>
                                    <p:anim calcmode="lin" valueType="num">
                                      <p:cBhvr additive="base">
                                        <p:cTn id="110" dur="250" fill="hold"/>
                                        <p:tgtEl>
                                          <p:spTgt spid="11"/>
                                        </p:tgtEl>
                                        <p:attrNameLst>
                                          <p:attrName>ppt_y</p:attrName>
                                        </p:attrNameLst>
                                      </p:cBhvr>
                                      <p:tavLst>
                                        <p:tav tm="0">
                                          <p:val>
                                            <p:strVal val="1+#ppt_h/2"/>
                                          </p:val>
                                        </p:tav>
                                        <p:tav tm="100000">
                                          <p:val>
                                            <p:strVal val="#ppt_y"/>
                                          </p:val>
                                        </p:tav>
                                      </p:tavLst>
                                    </p:anim>
                                  </p:childTnLst>
                                </p:cTn>
                              </p:par>
                            </p:childTnLst>
                          </p:cTn>
                        </p:par>
                        <p:par>
                          <p:cTn id="111" fill="hold">
                            <p:stCondLst>
                              <p:cond delay="7000"/>
                            </p:stCondLst>
                            <p:childTnLst>
                              <p:par>
                                <p:cTn id="112" presetID="2" presetClass="entr" presetSubtype="2" fill="hold" grpId="0" nodeType="after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250" fill="hold"/>
                                        <p:tgtEl>
                                          <p:spTgt spid="12"/>
                                        </p:tgtEl>
                                        <p:attrNameLst>
                                          <p:attrName>ppt_x</p:attrName>
                                        </p:attrNameLst>
                                      </p:cBhvr>
                                      <p:tavLst>
                                        <p:tav tm="0">
                                          <p:val>
                                            <p:strVal val="1+#ppt_w/2"/>
                                          </p:val>
                                        </p:tav>
                                        <p:tav tm="100000">
                                          <p:val>
                                            <p:strVal val="#ppt_x"/>
                                          </p:val>
                                        </p:tav>
                                      </p:tavLst>
                                    </p:anim>
                                    <p:anim calcmode="lin" valueType="num">
                                      <p:cBhvr additive="base">
                                        <p:cTn id="115"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animBg="1"/>
      <p:bldP spid="10" grpId="0"/>
      <p:bldP spid="11" grpId="0" animBg="1"/>
      <p:bldP spid="12" grpId="0"/>
      <p:bldP spid="13" grpId="0"/>
      <p:bldP spid="14" grpId="0" animBg="1"/>
      <p:bldP spid="16" grpId="0"/>
      <p:bldP spid="18" grpId="0"/>
      <p:bldP spid="20" grpId="0"/>
      <p:bldP spid="22" grpId="0"/>
      <p:bldP spid="24" grpId="0"/>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椭圆 3"/>
          <p:cNvSpPr/>
          <p:nvPr/>
        </p:nvSpPr>
        <p:spPr bwMode="auto">
          <a:xfrm>
            <a:off x="899592" y="2068488"/>
            <a:ext cx="1368152" cy="1368152"/>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右箭头 4"/>
          <p:cNvSpPr/>
          <p:nvPr/>
        </p:nvSpPr>
        <p:spPr bwMode="auto">
          <a:xfrm>
            <a:off x="2411760" y="2644552"/>
            <a:ext cx="504056" cy="288032"/>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6" name="直接连接符 5"/>
          <p:cNvCxnSpPr/>
          <p:nvPr/>
        </p:nvCxnSpPr>
        <p:spPr bwMode="auto">
          <a:xfrm flipV="1">
            <a:off x="4355976" y="1780456"/>
            <a:ext cx="1224136" cy="693487"/>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3" idx="6"/>
          </p:cNvCxnSpPr>
          <p:nvPr/>
        </p:nvCxnSpPr>
        <p:spPr bwMode="auto">
          <a:xfrm flipV="1">
            <a:off x="4420344" y="2428528"/>
            <a:ext cx="1211213" cy="216026"/>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15" idx="6"/>
          </p:cNvCxnSpPr>
          <p:nvPr/>
        </p:nvCxnSpPr>
        <p:spPr bwMode="auto">
          <a:xfrm>
            <a:off x="4407396" y="2871070"/>
            <a:ext cx="1233289" cy="20553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4272508" y="3070222"/>
            <a:ext cx="1316732" cy="588819"/>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bwMode="auto">
          <a:xfrm>
            <a:off x="5580112" y="1492424"/>
            <a:ext cx="2304256" cy="5760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椭圆 10"/>
          <p:cNvSpPr/>
          <p:nvPr/>
        </p:nvSpPr>
        <p:spPr bwMode="auto">
          <a:xfrm>
            <a:off x="5528667" y="1729011"/>
            <a:ext cx="102890" cy="102890"/>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2" name="矩形 11"/>
          <p:cNvSpPr/>
          <p:nvPr/>
        </p:nvSpPr>
        <p:spPr bwMode="auto">
          <a:xfrm>
            <a:off x="5580112" y="2140496"/>
            <a:ext cx="2304256" cy="5760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椭圆 12"/>
          <p:cNvSpPr/>
          <p:nvPr/>
        </p:nvSpPr>
        <p:spPr bwMode="auto">
          <a:xfrm>
            <a:off x="5528667" y="2377083"/>
            <a:ext cx="102890" cy="102890"/>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4" name="矩形 13"/>
          <p:cNvSpPr/>
          <p:nvPr/>
        </p:nvSpPr>
        <p:spPr bwMode="auto">
          <a:xfrm>
            <a:off x="5589240" y="2788568"/>
            <a:ext cx="2304256" cy="5760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5" name="椭圆 14"/>
          <p:cNvSpPr/>
          <p:nvPr/>
        </p:nvSpPr>
        <p:spPr bwMode="auto">
          <a:xfrm>
            <a:off x="5537795" y="3025155"/>
            <a:ext cx="102890" cy="102890"/>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6" name="矩形 15"/>
          <p:cNvSpPr/>
          <p:nvPr/>
        </p:nvSpPr>
        <p:spPr bwMode="auto">
          <a:xfrm>
            <a:off x="5580112" y="3436640"/>
            <a:ext cx="2313384" cy="576064"/>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7" name="椭圆 16"/>
          <p:cNvSpPr/>
          <p:nvPr/>
        </p:nvSpPr>
        <p:spPr bwMode="auto">
          <a:xfrm>
            <a:off x="5528667" y="3673227"/>
            <a:ext cx="102890" cy="102890"/>
          </a:xfrm>
          <a:prstGeom prst="ellipse">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8" name="矩形 87"/>
          <p:cNvSpPr>
            <a:spLocks noChangeArrowheads="1"/>
          </p:cNvSpPr>
          <p:nvPr/>
        </p:nvSpPr>
        <p:spPr bwMode="auto">
          <a:xfrm>
            <a:off x="1115616" y="2494642"/>
            <a:ext cx="955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文本点击添加</a:t>
            </a:r>
            <a:endParaRPr lang="zh-CN" altLang="en-US" sz="1200" kern="0" dirty="0">
              <a:solidFill>
                <a:srgbClr val="FFFFFF"/>
              </a:solidFill>
              <a:latin typeface="微软雅黑" pitchFamily="34" charset="-122"/>
              <a:ea typeface="微软雅黑" pitchFamily="34" charset="-122"/>
            </a:endParaRPr>
          </a:p>
        </p:txBody>
      </p:sp>
      <p:sp>
        <p:nvSpPr>
          <p:cNvPr id="19" name="矩形 18"/>
          <p:cNvSpPr/>
          <p:nvPr/>
        </p:nvSpPr>
        <p:spPr>
          <a:xfrm>
            <a:off x="5709027" y="1555473"/>
            <a:ext cx="2031325" cy="276999"/>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添加你的文字添加你的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200" dirty="0">
              <a:solidFill>
                <a:schemeClr val="bg1"/>
              </a:solidFill>
            </a:endParaRPr>
          </a:p>
        </p:txBody>
      </p:sp>
      <p:sp>
        <p:nvSpPr>
          <p:cNvPr id="20" name="矩形 19"/>
          <p:cNvSpPr/>
          <p:nvPr/>
        </p:nvSpPr>
        <p:spPr>
          <a:xfrm>
            <a:off x="5709027" y="2318798"/>
            <a:ext cx="2031325" cy="276999"/>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添加你的文字添加你的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200" dirty="0">
              <a:solidFill>
                <a:schemeClr val="bg1"/>
              </a:solidFill>
            </a:endParaRPr>
          </a:p>
        </p:txBody>
      </p:sp>
      <p:sp>
        <p:nvSpPr>
          <p:cNvPr id="21" name="矩形 20"/>
          <p:cNvSpPr/>
          <p:nvPr/>
        </p:nvSpPr>
        <p:spPr>
          <a:xfrm>
            <a:off x="5694854" y="2981691"/>
            <a:ext cx="2031325" cy="276999"/>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添加你的文字添加你的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200" dirty="0">
              <a:solidFill>
                <a:schemeClr val="bg1"/>
              </a:solidFill>
            </a:endParaRPr>
          </a:p>
        </p:txBody>
      </p:sp>
      <p:sp>
        <p:nvSpPr>
          <p:cNvPr id="22" name="矩形 21"/>
          <p:cNvSpPr/>
          <p:nvPr/>
        </p:nvSpPr>
        <p:spPr>
          <a:xfrm>
            <a:off x="5694854" y="3701417"/>
            <a:ext cx="2031325" cy="276999"/>
          </a:xfrm>
          <a:prstGeom prst="rect">
            <a:avLst/>
          </a:prstGeom>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添加你的文字添加你的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zh-CN" altLang="en-US" sz="1200" dirty="0">
              <a:solidFill>
                <a:schemeClr val="bg1"/>
              </a:solidFill>
            </a:endParaRPr>
          </a:p>
        </p:txBody>
      </p:sp>
      <p:sp>
        <p:nvSpPr>
          <p:cNvPr id="23" name="椭圆 22"/>
          <p:cNvSpPr/>
          <p:nvPr/>
        </p:nvSpPr>
        <p:spPr bwMode="auto">
          <a:xfrm>
            <a:off x="2980681" y="1879179"/>
            <a:ext cx="1746770" cy="174677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4" name="矩形 87"/>
          <p:cNvSpPr>
            <a:spLocks noChangeArrowheads="1"/>
          </p:cNvSpPr>
          <p:nvPr/>
        </p:nvSpPr>
        <p:spPr bwMode="auto">
          <a:xfrm>
            <a:off x="3289584" y="2509613"/>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文本点击添加</a:t>
            </a:r>
            <a:endParaRPr lang="zh-CN" altLang="en-US" sz="1200" kern="0"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2199367997"/>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750"/>
                            </p:stCondLst>
                            <p:childTnLst>
                              <p:par>
                                <p:cTn id="21" presetID="2" presetClass="entr" presetSubtype="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1"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2000"/>
                                        <p:tgtEl>
                                          <p:spTgt spid="2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1)">
                                      <p:cBhvr>
                                        <p:cTn id="31" dur="2000"/>
                                        <p:tgtEl>
                                          <p:spTgt spid="24"/>
                                        </p:tgtEl>
                                      </p:cBhvr>
                                    </p:animEffect>
                                  </p:childTnLst>
                                </p:cTn>
                              </p:par>
                            </p:childTnLst>
                          </p:cTn>
                        </p:par>
                        <p:par>
                          <p:cTn id="32" fill="hold">
                            <p:stCondLst>
                              <p:cond delay="3250"/>
                            </p:stCondLst>
                            <p:childTnLst>
                              <p:par>
                                <p:cTn id="33" presetID="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ppt_x"/>
                                          </p:val>
                                        </p:tav>
                                        <p:tav tm="100000">
                                          <p:val>
                                            <p:strVal val="#ppt_x"/>
                                          </p:val>
                                        </p:tav>
                                      </p:tavLst>
                                    </p:anim>
                                    <p:anim calcmode="lin" valueType="num">
                                      <p:cBhvr additive="base">
                                        <p:cTn id="9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animBg="1"/>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cxnSp>
        <p:nvCxnSpPr>
          <p:cNvPr id="4" name="直接箭头连接符 3"/>
          <p:cNvCxnSpPr/>
          <p:nvPr/>
        </p:nvCxnSpPr>
        <p:spPr bwMode="auto">
          <a:xfrm flipH="1" flipV="1">
            <a:off x="1983490" y="2946941"/>
            <a:ext cx="2145994" cy="417210"/>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bwMode="auto">
          <a:xfrm flipH="1" flipV="1">
            <a:off x="2678906" y="1925791"/>
            <a:ext cx="1601359" cy="1229755"/>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bwMode="auto">
          <a:xfrm flipH="1" flipV="1">
            <a:off x="3898084" y="1391137"/>
            <a:ext cx="643717" cy="1555804"/>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bwMode="auto">
          <a:xfrm flipV="1">
            <a:off x="4735729" y="1559189"/>
            <a:ext cx="627312" cy="1494267"/>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bwMode="auto">
          <a:xfrm flipV="1">
            <a:off x="4844697" y="2039209"/>
            <a:ext cx="1543875" cy="1116337"/>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bwMode="auto">
          <a:xfrm flipV="1">
            <a:off x="4844697" y="2975313"/>
            <a:ext cx="2047931" cy="34794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bwMode="auto">
          <a:xfrm>
            <a:off x="1457786" y="2543265"/>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87"/>
          <p:cNvSpPr>
            <a:spLocks noChangeArrowheads="1"/>
          </p:cNvSpPr>
          <p:nvPr/>
        </p:nvSpPr>
        <p:spPr bwMode="auto">
          <a:xfrm>
            <a:off x="1490919" y="2787477"/>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01</a:t>
            </a:r>
            <a:endParaRPr lang="zh-CN" altLang="en-US" sz="1200" kern="0" dirty="0">
              <a:solidFill>
                <a:srgbClr val="FFFFFF"/>
              </a:solidFill>
              <a:latin typeface="微软雅黑" pitchFamily="34" charset="-122"/>
              <a:ea typeface="微软雅黑" pitchFamily="34" charset="-122"/>
            </a:endParaRPr>
          </a:p>
        </p:txBody>
      </p:sp>
      <p:sp>
        <p:nvSpPr>
          <p:cNvPr id="12" name="椭圆 11"/>
          <p:cNvSpPr/>
          <p:nvPr/>
        </p:nvSpPr>
        <p:spPr bwMode="auto">
          <a:xfrm>
            <a:off x="2229963" y="1508151"/>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矩形 87"/>
          <p:cNvSpPr>
            <a:spLocks noChangeArrowheads="1"/>
          </p:cNvSpPr>
          <p:nvPr/>
        </p:nvSpPr>
        <p:spPr bwMode="auto">
          <a:xfrm>
            <a:off x="2263096" y="175236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02</a:t>
            </a:r>
            <a:endParaRPr lang="zh-CN" altLang="en-US" sz="1200" kern="0" dirty="0">
              <a:solidFill>
                <a:srgbClr val="FFFFFF"/>
              </a:solidFill>
              <a:latin typeface="微软雅黑" pitchFamily="34" charset="-122"/>
              <a:ea typeface="微软雅黑" pitchFamily="34" charset="-122"/>
            </a:endParaRPr>
          </a:p>
        </p:txBody>
      </p:sp>
      <p:sp>
        <p:nvSpPr>
          <p:cNvPr id="14" name="椭圆 13"/>
          <p:cNvSpPr/>
          <p:nvPr/>
        </p:nvSpPr>
        <p:spPr bwMode="auto">
          <a:xfrm>
            <a:off x="3508088" y="1001142"/>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5" name="矩形 87"/>
          <p:cNvSpPr>
            <a:spLocks noChangeArrowheads="1"/>
          </p:cNvSpPr>
          <p:nvPr/>
        </p:nvSpPr>
        <p:spPr bwMode="auto">
          <a:xfrm>
            <a:off x="3541221" y="1245354"/>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03</a:t>
            </a:r>
            <a:endParaRPr lang="zh-CN" altLang="en-US" sz="1200" kern="0" dirty="0">
              <a:solidFill>
                <a:srgbClr val="FFFFFF"/>
              </a:solidFill>
              <a:latin typeface="微软雅黑" pitchFamily="34" charset="-122"/>
              <a:ea typeface="微软雅黑" pitchFamily="34" charset="-122"/>
            </a:endParaRPr>
          </a:p>
        </p:txBody>
      </p:sp>
      <p:sp>
        <p:nvSpPr>
          <p:cNvPr id="16" name="椭圆 15"/>
          <p:cNvSpPr/>
          <p:nvPr/>
        </p:nvSpPr>
        <p:spPr bwMode="auto">
          <a:xfrm>
            <a:off x="4973046" y="1032380"/>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7" name="矩形 87"/>
          <p:cNvSpPr>
            <a:spLocks noChangeArrowheads="1"/>
          </p:cNvSpPr>
          <p:nvPr/>
        </p:nvSpPr>
        <p:spPr bwMode="auto">
          <a:xfrm>
            <a:off x="5006179" y="1276592"/>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04</a:t>
            </a:r>
            <a:endParaRPr lang="zh-CN" altLang="en-US" sz="1200" kern="0" dirty="0">
              <a:solidFill>
                <a:srgbClr val="FFFFFF"/>
              </a:solidFill>
              <a:latin typeface="微软雅黑" pitchFamily="34" charset="-122"/>
              <a:ea typeface="微软雅黑" pitchFamily="34" charset="-122"/>
            </a:endParaRPr>
          </a:p>
        </p:txBody>
      </p:sp>
      <p:sp>
        <p:nvSpPr>
          <p:cNvPr id="18" name="椭圆 17"/>
          <p:cNvSpPr/>
          <p:nvPr/>
        </p:nvSpPr>
        <p:spPr bwMode="auto">
          <a:xfrm>
            <a:off x="6057929" y="1508151"/>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9" name="矩形 87"/>
          <p:cNvSpPr>
            <a:spLocks noChangeArrowheads="1"/>
          </p:cNvSpPr>
          <p:nvPr/>
        </p:nvSpPr>
        <p:spPr bwMode="auto">
          <a:xfrm>
            <a:off x="6091062" y="175236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05</a:t>
            </a:r>
            <a:endParaRPr lang="zh-CN" altLang="en-US" sz="1200" kern="0" dirty="0">
              <a:solidFill>
                <a:srgbClr val="FFFFFF"/>
              </a:solidFill>
              <a:latin typeface="微软雅黑" pitchFamily="34" charset="-122"/>
              <a:ea typeface="微软雅黑" pitchFamily="34" charset="-122"/>
            </a:endParaRPr>
          </a:p>
        </p:txBody>
      </p:sp>
      <p:sp>
        <p:nvSpPr>
          <p:cNvPr id="20" name="椭圆 19"/>
          <p:cNvSpPr/>
          <p:nvPr/>
        </p:nvSpPr>
        <p:spPr bwMode="auto">
          <a:xfrm>
            <a:off x="6600323" y="2535981"/>
            <a:ext cx="779989" cy="779989"/>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1" name="矩形 87"/>
          <p:cNvSpPr>
            <a:spLocks noChangeArrowheads="1"/>
          </p:cNvSpPr>
          <p:nvPr/>
        </p:nvSpPr>
        <p:spPr bwMode="auto">
          <a:xfrm>
            <a:off x="6633456" y="2780193"/>
            <a:ext cx="7390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06</a:t>
            </a:r>
            <a:endParaRPr lang="zh-CN" altLang="en-US" sz="1200" kern="0" dirty="0">
              <a:solidFill>
                <a:srgbClr val="FFFFFF"/>
              </a:solidFill>
              <a:latin typeface="微软雅黑" pitchFamily="34" charset="-122"/>
              <a:ea typeface="微软雅黑" pitchFamily="34" charset="-122"/>
            </a:endParaRPr>
          </a:p>
        </p:txBody>
      </p:sp>
      <p:sp>
        <p:nvSpPr>
          <p:cNvPr id="22" name="TextBox 21"/>
          <p:cNvSpPr txBox="1"/>
          <p:nvPr/>
        </p:nvSpPr>
        <p:spPr>
          <a:xfrm>
            <a:off x="1744903" y="3881462"/>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3" name="燕尾形 22"/>
          <p:cNvSpPr/>
          <p:nvPr/>
        </p:nvSpPr>
        <p:spPr bwMode="auto">
          <a:xfrm>
            <a:off x="1478740" y="3981202"/>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4" name="椭圆 23"/>
          <p:cNvSpPr/>
          <p:nvPr/>
        </p:nvSpPr>
        <p:spPr bwMode="auto">
          <a:xfrm>
            <a:off x="3898083" y="2585318"/>
            <a:ext cx="1194345" cy="1194345"/>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5" name="矩形 87"/>
          <p:cNvSpPr>
            <a:spLocks noChangeArrowheads="1"/>
          </p:cNvSpPr>
          <p:nvPr/>
        </p:nvSpPr>
        <p:spPr bwMode="auto">
          <a:xfrm>
            <a:off x="3998063" y="2951657"/>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文本点击添加</a:t>
            </a:r>
            <a:endParaRPr lang="zh-CN" altLang="en-US" sz="1200" kern="0"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2100594742"/>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1"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childTnLst>
                          </p:cTn>
                        </p:par>
                        <p:par>
                          <p:cTn id="16" fill="hold">
                            <p:stCondLst>
                              <p:cond delay="225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325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par>
                          <p:cTn id="42" fill="hold">
                            <p:stCondLst>
                              <p:cond delay="4750"/>
                            </p:stCondLst>
                            <p:childTnLst>
                              <p:par>
                                <p:cTn id="43" presetID="22" presetClass="entr" presetSubtype="4"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5750"/>
                            </p:stCondLst>
                            <p:childTnLst>
                              <p:par>
                                <p:cTn id="58" presetID="16" presetClass="entr" presetSubtype="2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inVertical)">
                                      <p:cBhvr>
                                        <p:cTn id="60" dur="500"/>
                                        <p:tgtEl>
                                          <p:spTgt spid="7"/>
                                        </p:tgtEl>
                                      </p:cBhvr>
                                    </p:animEffect>
                                  </p:childTnLst>
                                </p:cTn>
                              </p:par>
                            </p:childTnLst>
                          </p:cTn>
                        </p:par>
                        <p:par>
                          <p:cTn id="61" fill="hold">
                            <p:stCondLst>
                              <p:cond delay="6250"/>
                            </p:stCondLst>
                            <p:childTnLst>
                              <p:par>
                                <p:cTn id="62" presetID="2" presetClass="entr" presetSubtype="4"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par>
                          <p:cTn id="70" fill="hold">
                            <p:stCondLst>
                              <p:cond delay="6750"/>
                            </p:stCondLst>
                            <p:childTnLst>
                              <p:par>
                                <p:cTn id="71" presetID="22" presetClass="entr" presetSubtype="8"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left)">
                                      <p:cBhvr>
                                        <p:cTn id="73" dur="500"/>
                                        <p:tgtEl>
                                          <p:spTgt spid="8"/>
                                        </p:tgtEl>
                                      </p:cBhvr>
                                    </p:animEffect>
                                  </p:childTnLst>
                                </p:cTn>
                              </p:par>
                            </p:childTnLst>
                          </p:cTn>
                        </p:par>
                        <p:par>
                          <p:cTn id="74" fill="hold">
                            <p:stCondLst>
                              <p:cond delay="7250"/>
                            </p:stCondLst>
                            <p:childTnLst>
                              <p:par>
                                <p:cTn id="75" presetID="42"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par>
                          <p:cTn id="85" fill="hold">
                            <p:stCondLst>
                              <p:cond delay="8250"/>
                            </p:stCondLst>
                            <p:childTnLst>
                              <p:par>
                                <p:cTn id="86" presetID="22" presetClass="entr" presetSubtype="8"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left)">
                                      <p:cBhvr>
                                        <p:cTn id="88" dur="500"/>
                                        <p:tgtEl>
                                          <p:spTgt spid="9"/>
                                        </p:tgtEl>
                                      </p:cBhvr>
                                    </p:animEffect>
                                  </p:childTnLst>
                                </p:cTn>
                              </p:par>
                            </p:childTnLst>
                          </p:cTn>
                        </p:par>
                        <p:par>
                          <p:cTn id="89" fill="hold">
                            <p:stCondLst>
                              <p:cond delay="8750"/>
                            </p:stCondLst>
                            <p:childTnLst>
                              <p:par>
                                <p:cTn id="90" presetID="42" presetClass="entr" presetSubtype="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10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2"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0-#ppt_w/2"/>
                                          </p:val>
                                        </p:tav>
                                        <p:tav tm="100000">
                                          <p:val>
                                            <p:strVal val="#ppt_x"/>
                                          </p:val>
                                        </p:tav>
                                      </p:tavLst>
                                    </p:anim>
                                    <p:anim calcmode="lin" valueType="num">
                                      <p:cBhvr additive="base">
                                        <p:cTn id="104" dur="500" fill="hold"/>
                                        <p:tgtEl>
                                          <p:spTgt spid="23"/>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1+#ppt_w/2"/>
                                          </p:val>
                                        </p:tav>
                                        <p:tav tm="100000">
                                          <p:val>
                                            <p:strVal val="#ppt_x"/>
                                          </p:val>
                                        </p:tav>
                                      </p:tavLst>
                                    </p:anim>
                                    <p:anim calcmode="lin" valueType="num">
                                      <p:cBhvr additive="base">
                                        <p:cTn id="10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p:bldP spid="23" grpId="0" animBg="1"/>
      <p:bldP spid="24"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椭圆 3"/>
          <p:cNvSpPr/>
          <p:nvPr/>
        </p:nvSpPr>
        <p:spPr bwMode="auto">
          <a:xfrm>
            <a:off x="683568" y="1060376"/>
            <a:ext cx="1746770" cy="174677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87"/>
          <p:cNvSpPr>
            <a:spLocks noChangeArrowheads="1"/>
          </p:cNvSpPr>
          <p:nvPr/>
        </p:nvSpPr>
        <p:spPr bwMode="auto">
          <a:xfrm>
            <a:off x="992471" y="1690810"/>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文本点击添加</a:t>
            </a:r>
            <a:endParaRPr lang="zh-CN" altLang="en-US" sz="1200" kern="0" dirty="0">
              <a:solidFill>
                <a:srgbClr val="FFFFFF"/>
              </a:solidFill>
              <a:latin typeface="微软雅黑" pitchFamily="34" charset="-122"/>
              <a:ea typeface="微软雅黑" pitchFamily="34" charset="-122"/>
            </a:endParaRPr>
          </a:p>
        </p:txBody>
      </p:sp>
      <p:sp>
        <p:nvSpPr>
          <p:cNvPr id="6" name="燕尾形 5"/>
          <p:cNvSpPr/>
          <p:nvPr/>
        </p:nvSpPr>
        <p:spPr bwMode="auto">
          <a:xfrm>
            <a:off x="2797521" y="1732803"/>
            <a:ext cx="360040" cy="37767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椭圆 6"/>
          <p:cNvSpPr/>
          <p:nvPr/>
        </p:nvSpPr>
        <p:spPr bwMode="auto">
          <a:xfrm>
            <a:off x="3419872" y="1060376"/>
            <a:ext cx="1746770" cy="174677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矩形 87"/>
          <p:cNvSpPr>
            <a:spLocks noChangeArrowheads="1"/>
          </p:cNvSpPr>
          <p:nvPr/>
        </p:nvSpPr>
        <p:spPr bwMode="auto">
          <a:xfrm>
            <a:off x="3728775" y="1690810"/>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文本点击添加</a:t>
            </a:r>
            <a:endParaRPr lang="zh-CN" altLang="en-US" sz="1200" kern="0" dirty="0">
              <a:solidFill>
                <a:srgbClr val="FFFFFF"/>
              </a:solidFill>
              <a:latin typeface="微软雅黑" pitchFamily="34" charset="-122"/>
              <a:ea typeface="微软雅黑" pitchFamily="34" charset="-122"/>
            </a:endParaRPr>
          </a:p>
        </p:txBody>
      </p:sp>
      <p:sp>
        <p:nvSpPr>
          <p:cNvPr id="9" name="燕尾形 8"/>
          <p:cNvSpPr/>
          <p:nvPr/>
        </p:nvSpPr>
        <p:spPr bwMode="auto">
          <a:xfrm>
            <a:off x="5533825" y="1732803"/>
            <a:ext cx="360040" cy="377678"/>
          </a:xfrm>
          <a:prstGeom prst="chevron">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0" name="椭圆 9"/>
          <p:cNvSpPr/>
          <p:nvPr/>
        </p:nvSpPr>
        <p:spPr bwMode="auto">
          <a:xfrm>
            <a:off x="6181897" y="1060376"/>
            <a:ext cx="1746770" cy="174677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87"/>
          <p:cNvSpPr>
            <a:spLocks noChangeArrowheads="1"/>
          </p:cNvSpPr>
          <p:nvPr/>
        </p:nvSpPr>
        <p:spPr bwMode="auto">
          <a:xfrm>
            <a:off x="6490800" y="1690810"/>
            <a:ext cx="994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文本点击添加</a:t>
            </a:r>
            <a:endParaRPr lang="zh-CN" altLang="en-US" sz="1200" kern="0" dirty="0">
              <a:solidFill>
                <a:srgbClr val="FFFFFF"/>
              </a:solidFill>
              <a:latin typeface="微软雅黑" pitchFamily="34" charset="-122"/>
              <a:ea typeface="微软雅黑" pitchFamily="34" charset="-122"/>
            </a:endParaRPr>
          </a:p>
        </p:txBody>
      </p:sp>
      <p:sp>
        <p:nvSpPr>
          <p:cNvPr id="12" name="矩形 11"/>
          <p:cNvSpPr/>
          <p:nvPr/>
        </p:nvSpPr>
        <p:spPr bwMode="auto">
          <a:xfrm>
            <a:off x="862691" y="3038114"/>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3" name="直接连接符 12"/>
          <p:cNvCxnSpPr/>
          <p:nvPr/>
        </p:nvCxnSpPr>
        <p:spPr bwMode="auto">
          <a:xfrm>
            <a:off x="804877" y="3275047"/>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0133" y="3004592"/>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776671" y="3320458"/>
            <a:ext cx="2380890"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3429258" y="3038114"/>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7" name="直接连接符 16"/>
          <p:cNvCxnSpPr/>
          <p:nvPr/>
        </p:nvCxnSpPr>
        <p:spPr bwMode="auto">
          <a:xfrm>
            <a:off x="3371444" y="3275047"/>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596700" y="3004592"/>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3343238" y="3320458"/>
            <a:ext cx="2380890"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0" name="矩形 19"/>
          <p:cNvSpPr/>
          <p:nvPr/>
        </p:nvSpPr>
        <p:spPr bwMode="auto">
          <a:xfrm>
            <a:off x="6237570" y="3038114"/>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1" name="直接连接符 20"/>
          <p:cNvCxnSpPr/>
          <p:nvPr/>
        </p:nvCxnSpPr>
        <p:spPr bwMode="auto">
          <a:xfrm>
            <a:off x="6179756" y="3275047"/>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05012" y="3004592"/>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151550" y="3320458"/>
            <a:ext cx="2380890"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8500113"/>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225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par>
                          <p:cTn id="23" fill="hold">
                            <p:stCondLst>
                              <p:cond delay="4250"/>
                            </p:stCondLst>
                            <p:childTnLst>
                              <p:par>
                                <p:cTn id="24" presetID="21"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par>
                          <p:cTn id="30" fill="hold">
                            <p:stCondLst>
                              <p:cond delay="6250"/>
                            </p:stCondLst>
                            <p:childTnLst>
                              <p:par>
                                <p:cTn id="31" presetID="53"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2" presetClass="entr" presetSubtype="6"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1+#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2" presetClass="entr" presetSubtype="6"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1+#ppt_w/2"/>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5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2" presetClass="entr" presetSubtype="6"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1+#ppt_w/2"/>
                                          </p:val>
                                        </p:tav>
                                        <p:tav tm="100000">
                                          <p:val>
                                            <p:strVal val="#ppt_x"/>
                                          </p:val>
                                        </p:tav>
                                      </p:tavLst>
                                    </p:anim>
                                    <p:anim calcmode="lin" valueType="num">
                                      <p:cBhvr additive="base">
                                        <p:cTn id="79" dur="500" fill="hold"/>
                                        <p:tgtEl>
                                          <p:spTgt spid="22"/>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1+#ppt_w/2"/>
                                          </p:val>
                                        </p:tav>
                                        <p:tav tm="100000">
                                          <p:val>
                                            <p:strVal val="#ppt_x"/>
                                          </p:val>
                                        </p:tav>
                                      </p:tavLst>
                                    </p:anim>
                                    <p:anim calcmode="lin" valueType="num">
                                      <p:cBhvr additive="base">
                                        <p:cTn id="8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p:bldP spid="10" grpId="0" animBg="1"/>
      <p:bldP spid="11" grpId="0"/>
      <p:bldP spid="12" grpId="0" animBg="1"/>
      <p:bldP spid="14" grpId="0"/>
      <p:bldP spid="15" grpId="0"/>
      <p:bldP spid="16" grpId="0" animBg="1"/>
      <p:bldP spid="18" grpId="0"/>
      <p:bldP spid="19" grpId="0"/>
      <p:bldP spid="20" grpId="0" animBg="1"/>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直角三角形 3"/>
          <p:cNvSpPr/>
          <p:nvPr/>
        </p:nvSpPr>
        <p:spPr bwMode="auto">
          <a:xfrm rot="2731962" flipH="1" flipV="1">
            <a:off x="649008" y="2033928"/>
            <a:ext cx="1571785" cy="1571785"/>
          </a:xfrm>
          <a:prstGeom prst="r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直角三角形 4"/>
          <p:cNvSpPr/>
          <p:nvPr/>
        </p:nvSpPr>
        <p:spPr bwMode="auto">
          <a:xfrm rot="8162340" flipH="1" flipV="1">
            <a:off x="1928840" y="593633"/>
            <a:ext cx="1571785" cy="1571785"/>
          </a:xfrm>
          <a:prstGeom prst="r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直角三角形 5"/>
          <p:cNvSpPr/>
          <p:nvPr/>
        </p:nvSpPr>
        <p:spPr bwMode="auto">
          <a:xfrm rot="18956264" flipH="1" flipV="1">
            <a:off x="1913223" y="3437504"/>
            <a:ext cx="1571785" cy="1571785"/>
          </a:xfrm>
          <a:prstGeom prst="r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右箭头 6"/>
          <p:cNvSpPr/>
          <p:nvPr/>
        </p:nvSpPr>
        <p:spPr bwMode="auto">
          <a:xfrm>
            <a:off x="2843592" y="2099605"/>
            <a:ext cx="5184576" cy="14404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TextBox 53"/>
          <p:cNvSpPr txBox="1">
            <a:spLocks noChangeArrowheads="1"/>
          </p:cNvSpPr>
          <p:nvPr/>
        </p:nvSpPr>
        <p:spPr bwMode="auto">
          <a:xfrm>
            <a:off x="1972856" y="1427460"/>
            <a:ext cx="1543323" cy="280988"/>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lIns="93296" tIns="46648" rIns="93296" bIns="46648">
            <a:spAutoFit/>
          </a:bodyPr>
          <a:lstStyle/>
          <a:p>
            <a:pPr algn="ctr" defTabSz="932962" fontAlgn="auto">
              <a:spcBef>
                <a:spcPts val="0"/>
              </a:spcBef>
              <a:spcAft>
                <a:spcPts val="0"/>
              </a:spcAft>
              <a:defRPr/>
            </a:pPr>
            <a:r>
              <a:rPr lang="zh-CN" altLang="en-US" sz="1200" kern="0" dirty="0">
                <a:solidFill>
                  <a:schemeClr val="bg1"/>
                </a:solidFill>
                <a:latin typeface="微软雅黑" pitchFamily="34" charset="-122"/>
                <a:ea typeface="微软雅黑" pitchFamily="34" charset="-122"/>
                <a:cs typeface="宋体" pitchFamily="2" charset="-122"/>
              </a:rPr>
              <a:t>单击此处添加标题</a:t>
            </a:r>
            <a:endParaRPr lang="zh-CN" altLang="en-US" b="0" kern="0" dirty="0">
              <a:solidFill>
                <a:schemeClr val="bg1"/>
              </a:solidFill>
              <a:latin typeface="微软雅黑" pitchFamily="34" charset="-122"/>
              <a:ea typeface="微软雅黑" pitchFamily="34" charset="-122"/>
              <a:cs typeface="宋体" pitchFamily="2" charset="-122"/>
            </a:endParaRPr>
          </a:p>
        </p:txBody>
      </p:sp>
      <p:sp>
        <p:nvSpPr>
          <p:cNvPr id="9" name="TextBox 53"/>
          <p:cNvSpPr txBox="1">
            <a:spLocks noChangeArrowheads="1"/>
          </p:cNvSpPr>
          <p:nvPr/>
        </p:nvSpPr>
        <p:spPr bwMode="auto">
          <a:xfrm>
            <a:off x="1495492" y="2018926"/>
            <a:ext cx="23336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p>
            <a:pPr algn="ctr" defTabSz="932962" fontAlgn="auto">
              <a:spcBef>
                <a:spcPts val="0"/>
              </a:spcBef>
              <a:spcAft>
                <a:spcPts val="0"/>
              </a:spcAft>
              <a:defRPr/>
            </a:pPr>
            <a:r>
              <a:rPr lang="zh-CN" altLang="en-US" sz="1200" kern="0" dirty="0">
                <a:solidFill>
                  <a:schemeClr val="bg1"/>
                </a:solidFill>
                <a:latin typeface="微软雅黑" pitchFamily="34" charset="-122"/>
                <a:ea typeface="微软雅黑" pitchFamily="34" charset="-122"/>
                <a:cs typeface="宋体" pitchFamily="2" charset="-122"/>
              </a:rPr>
              <a:t>单击此处添加标题</a:t>
            </a:r>
            <a:endParaRPr lang="zh-CN" altLang="en-US" b="0" kern="0" dirty="0">
              <a:solidFill>
                <a:schemeClr val="bg1"/>
              </a:solidFill>
              <a:latin typeface="微软雅黑" pitchFamily="34" charset="-122"/>
              <a:ea typeface="微软雅黑" pitchFamily="34" charset="-122"/>
              <a:cs typeface="宋体" pitchFamily="2" charset="-122"/>
            </a:endParaRPr>
          </a:p>
        </p:txBody>
      </p:sp>
      <p:sp>
        <p:nvSpPr>
          <p:cNvPr id="10" name="TextBox 53"/>
          <p:cNvSpPr txBox="1">
            <a:spLocks noChangeArrowheads="1"/>
          </p:cNvSpPr>
          <p:nvPr/>
        </p:nvSpPr>
        <p:spPr bwMode="auto">
          <a:xfrm>
            <a:off x="1817259" y="3906867"/>
            <a:ext cx="176371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48" rIns="93296" bIns="46648">
            <a:spAutoFit/>
          </a:bodyPr>
          <a:lstStyle/>
          <a:p>
            <a:pPr algn="ctr" defTabSz="932962" fontAlgn="auto">
              <a:spcBef>
                <a:spcPts val="0"/>
              </a:spcBef>
              <a:spcAft>
                <a:spcPts val="0"/>
              </a:spcAft>
              <a:defRPr/>
            </a:pPr>
            <a:r>
              <a:rPr lang="zh-CN" altLang="en-US" sz="1200" kern="0" dirty="0">
                <a:solidFill>
                  <a:schemeClr val="bg1"/>
                </a:solidFill>
                <a:latin typeface="微软雅黑" pitchFamily="34" charset="-122"/>
                <a:ea typeface="微软雅黑" pitchFamily="34" charset="-122"/>
                <a:cs typeface="宋体" pitchFamily="2" charset="-122"/>
              </a:rPr>
              <a:t>单击此处添加标题</a:t>
            </a:r>
            <a:endParaRPr lang="zh-CN" altLang="en-US" b="0" kern="0" dirty="0">
              <a:solidFill>
                <a:schemeClr val="bg1"/>
              </a:solidFill>
              <a:latin typeface="微软雅黑" pitchFamily="34" charset="-122"/>
              <a:ea typeface="微软雅黑" pitchFamily="34" charset="-122"/>
              <a:cs typeface="宋体" pitchFamily="2" charset="-122"/>
            </a:endParaRPr>
          </a:p>
        </p:txBody>
      </p:sp>
      <p:sp>
        <p:nvSpPr>
          <p:cNvPr id="11" name="TextBox 10"/>
          <p:cNvSpPr txBox="1"/>
          <p:nvPr/>
        </p:nvSpPr>
        <p:spPr bwMode="auto">
          <a:xfrm>
            <a:off x="3590868" y="2510087"/>
            <a:ext cx="2160240" cy="602038"/>
          </a:xfrm>
          <a:prstGeom prst="rect">
            <a:avLst/>
          </a:prstGeom>
          <a:noFill/>
        </p:spPr>
        <p:txBody>
          <a:bodyPr wrap="square" lIns="93296" tIns="46648" rIns="93296" bIns="46648">
            <a:spAutoFit/>
          </a:bodyPr>
          <a:lstStyle/>
          <a:p>
            <a:pPr defTabSz="932962" fontAlgn="auto">
              <a:lnSpc>
                <a:spcPct val="150000"/>
              </a:lnSpc>
              <a:spcBef>
                <a:spcPts val="0"/>
              </a:spcBef>
              <a:spcAft>
                <a:spcPts val="0"/>
              </a:spcAft>
              <a:defRPr/>
            </a:pPr>
            <a:r>
              <a:rPr lang="zh-CN" altLang="en-US" sz="1100" b="0" kern="0" dirty="0">
                <a:solidFill>
                  <a:srgbClr val="FFFFFF"/>
                </a:solidFill>
                <a:latin typeface="微软雅黑" pitchFamily="34" charset="-122"/>
                <a:ea typeface="微软雅黑" pitchFamily="34" charset="-122"/>
              </a:rPr>
              <a:t>单击此处添加段落文本</a:t>
            </a:r>
            <a:endParaRPr lang="en-US" altLang="zh-CN" sz="1100" b="0" kern="0" dirty="0">
              <a:solidFill>
                <a:srgbClr val="FFFFFF"/>
              </a:solidFill>
              <a:latin typeface="微软雅黑" pitchFamily="34" charset="-122"/>
              <a:ea typeface="微软雅黑" pitchFamily="34" charset="-122"/>
            </a:endParaRPr>
          </a:p>
          <a:p>
            <a:pPr defTabSz="932962" fontAlgn="auto">
              <a:lnSpc>
                <a:spcPct val="150000"/>
              </a:lnSpc>
              <a:spcBef>
                <a:spcPts val="0"/>
              </a:spcBef>
              <a:spcAft>
                <a:spcPts val="0"/>
              </a:spcAft>
              <a:defRPr/>
            </a:pPr>
            <a:r>
              <a:rPr lang="zh-CN" altLang="en-US" sz="1100" b="0" kern="0" dirty="0">
                <a:solidFill>
                  <a:srgbClr val="FFFFFF"/>
                </a:solidFill>
                <a:latin typeface="微软雅黑" pitchFamily="34" charset="-122"/>
                <a:ea typeface="微软雅黑" pitchFamily="34" charset="-122"/>
              </a:rPr>
              <a:t>单击此处添加段落文本</a:t>
            </a:r>
          </a:p>
        </p:txBody>
      </p:sp>
      <p:sp>
        <p:nvSpPr>
          <p:cNvPr id="12" name="矩形 11"/>
          <p:cNvSpPr/>
          <p:nvPr/>
        </p:nvSpPr>
        <p:spPr bwMode="auto">
          <a:xfrm>
            <a:off x="3865932" y="145393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3" name="直接连接符 12"/>
          <p:cNvCxnSpPr/>
          <p:nvPr/>
        </p:nvCxnSpPr>
        <p:spPr bwMode="auto">
          <a:xfrm>
            <a:off x="3808118" y="169087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33374" y="1420416"/>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779912" y="1736282"/>
            <a:ext cx="338437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3865932" y="3326146"/>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7" name="直接连接符 16"/>
          <p:cNvCxnSpPr/>
          <p:nvPr/>
        </p:nvCxnSpPr>
        <p:spPr bwMode="auto">
          <a:xfrm>
            <a:off x="3808118" y="3563079"/>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3374" y="3292624"/>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3779912" y="3608490"/>
            <a:ext cx="338437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912319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750"/>
                            </p:stCondLst>
                            <p:childTnLst>
                              <p:par>
                                <p:cTn id="19" presetID="42"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par>
                          <p:cTn id="49" fill="hold">
                            <p:stCondLst>
                              <p:cond delay="3250"/>
                            </p:stCondLst>
                            <p:childTnLst>
                              <p:par>
                                <p:cTn id="50" presetID="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0-#ppt_w/2"/>
                                          </p:val>
                                        </p:tav>
                                        <p:tav tm="100000">
                                          <p:val>
                                            <p:strVal val="#ppt_x"/>
                                          </p:val>
                                        </p:tav>
                                      </p:tavLst>
                                    </p:anim>
                                    <p:anim calcmode="lin" valueType="num">
                                      <p:cBhvr additive="base">
                                        <p:cTn id="61" dur="500" fill="hold"/>
                                        <p:tgtEl>
                                          <p:spTgt spid="14"/>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3750"/>
                            </p:stCondLst>
                            <p:childTnLst>
                              <p:par>
                                <p:cTn id="67" presetID="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0-#ppt_w/2"/>
                                          </p:val>
                                        </p:tav>
                                        <p:tav tm="100000">
                                          <p:val>
                                            <p:strVal val="#ppt_x"/>
                                          </p:val>
                                        </p:tav>
                                      </p:tavLst>
                                    </p:anim>
                                    <p:anim calcmode="lin" valueType="num">
                                      <p:cBhvr additive="base">
                                        <p:cTn id="78" dur="5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0-#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animBg="1"/>
      <p:bldP spid="14" grpId="0"/>
      <p:bldP spid="15" grpId="0"/>
      <p:bldP spid="16" grpId="0" animBg="1"/>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泪滴形 3"/>
          <p:cNvSpPr/>
          <p:nvPr/>
        </p:nvSpPr>
        <p:spPr bwMode="auto">
          <a:xfrm>
            <a:off x="1115616" y="2748536"/>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泪滴形 4"/>
          <p:cNvSpPr/>
          <p:nvPr/>
        </p:nvSpPr>
        <p:spPr bwMode="auto">
          <a:xfrm rot="5400000">
            <a:off x="1111077" y="1380384"/>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泪滴形 5"/>
          <p:cNvSpPr/>
          <p:nvPr/>
        </p:nvSpPr>
        <p:spPr bwMode="auto">
          <a:xfrm rot="16200000">
            <a:off x="2479598" y="2748537"/>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泪滴形 6"/>
          <p:cNvSpPr/>
          <p:nvPr/>
        </p:nvSpPr>
        <p:spPr bwMode="auto">
          <a:xfrm rot="10800000">
            <a:off x="2479598" y="1060376"/>
            <a:ext cx="1616151" cy="1616151"/>
          </a:xfrm>
          <a:prstGeom prst="teardrop">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TextBox 7"/>
          <p:cNvSpPr txBox="1"/>
          <p:nvPr/>
        </p:nvSpPr>
        <p:spPr>
          <a:xfrm>
            <a:off x="1389902" y="1868451"/>
            <a:ext cx="1066800" cy="276999"/>
          </a:xfrm>
          <a:prstGeom prst="rect">
            <a:avLst/>
          </a:prstGeom>
          <a:noFill/>
        </p:spPr>
        <p:txBody>
          <a:bodyPr wrap="square" rtlCol="0">
            <a:spAutoFit/>
          </a:bodyPr>
          <a:lstStyle/>
          <a:p>
            <a:r>
              <a:rPr lang="zh-CN" altLang="en-US" sz="1200" b="0" dirty="0" smtClean="0">
                <a:solidFill>
                  <a:srgbClr val="FFFFFF"/>
                </a:solidFill>
                <a:latin typeface="微软雅黑" pitchFamily="34" charset="-122"/>
                <a:ea typeface="微软雅黑" pitchFamily="34" charset="-122"/>
              </a:rPr>
              <a:t>添加文字</a:t>
            </a:r>
            <a:endParaRPr lang="zh-CN" altLang="en-US" sz="1200" b="0" dirty="0">
              <a:solidFill>
                <a:srgbClr val="FFFFFF"/>
              </a:solidFill>
              <a:latin typeface="微软雅黑" pitchFamily="34" charset="-122"/>
              <a:ea typeface="微软雅黑" pitchFamily="34" charset="-122"/>
            </a:endParaRPr>
          </a:p>
        </p:txBody>
      </p:sp>
      <p:sp>
        <p:nvSpPr>
          <p:cNvPr id="9" name="TextBox 8"/>
          <p:cNvSpPr txBox="1"/>
          <p:nvPr/>
        </p:nvSpPr>
        <p:spPr>
          <a:xfrm>
            <a:off x="1389902" y="3255454"/>
            <a:ext cx="1066800" cy="276999"/>
          </a:xfrm>
          <a:prstGeom prst="rect">
            <a:avLst/>
          </a:prstGeom>
          <a:noFill/>
        </p:spPr>
        <p:txBody>
          <a:bodyPr wrap="square" rtlCol="0">
            <a:spAutoFit/>
          </a:bodyPr>
          <a:lstStyle/>
          <a:p>
            <a:r>
              <a:rPr lang="zh-CN" altLang="en-US" sz="1200" b="0" dirty="0" smtClean="0">
                <a:solidFill>
                  <a:srgbClr val="FFFFFF"/>
                </a:solidFill>
                <a:latin typeface="微软雅黑" pitchFamily="34" charset="-122"/>
                <a:ea typeface="微软雅黑" pitchFamily="34" charset="-122"/>
              </a:rPr>
              <a:t>添加文字</a:t>
            </a:r>
            <a:endParaRPr lang="zh-CN" altLang="en-US" sz="1200" b="0" dirty="0">
              <a:solidFill>
                <a:srgbClr val="FFFFFF"/>
              </a:solidFill>
              <a:latin typeface="微软雅黑" pitchFamily="34" charset="-122"/>
              <a:ea typeface="微软雅黑" pitchFamily="34" charset="-122"/>
            </a:endParaRPr>
          </a:p>
        </p:txBody>
      </p:sp>
      <p:sp>
        <p:nvSpPr>
          <p:cNvPr id="10" name="TextBox 9"/>
          <p:cNvSpPr txBox="1"/>
          <p:nvPr/>
        </p:nvSpPr>
        <p:spPr>
          <a:xfrm>
            <a:off x="2771078" y="1868451"/>
            <a:ext cx="1066800" cy="276999"/>
          </a:xfrm>
          <a:prstGeom prst="rect">
            <a:avLst/>
          </a:prstGeom>
          <a:noFill/>
        </p:spPr>
        <p:txBody>
          <a:bodyPr wrap="square" rtlCol="0">
            <a:spAutoFit/>
          </a:bodyPr>
          <a:lstStyle/>
          <a:p>
            <a:r>
              <a:rPr lang="zh-CN" altLang="en-US" sz="1200" b="0" dirty="0" smtClean="0">
                <a:solidFill>
                  <a:srgbClr val="FFFFFF"/>
                </a:solidFill>
                <a:latin typeface="微软雅黑" pitchFamily="34" charset="-122"/>
                <a:ea typeface="微软雅黑" pitchFamily="34" charset="-122"/>
              </a:rPr>
              <a:t>添加文字</a:t>
            </a:r>
            <a:endParaRPr lang="zh-CN" altLang="en-US" sz="1200" b="0" dirty="0">
              <a:solidFill>
                <a:srgbClr val="FFFFFF"/>
              </a:solidFill>
              <a:latin typeface="微软雅黑" pitchFamily="34" charset="-122"/>
              <a:ea typeface="微软雅黑" pitchFamily="34" charset="-122"/>
            </a:endParaRPr>
          </a:p>
        </p:txBody>
      </p:sp>
      <p:sp>
        <p:nvSpPr>
          <p:cNvPr id="11" name="TextBox 10"/>
          <p:cNvSpPr txBox="1"/>
          <p:nvPr/>
        </p:nvSpPr>
        <p:spPr>
          <a:xfrm>
            <a:off x="2627784" y="3255454"/>
            <a:ext cx="1066800" cy="276999"/>
          </a:xfrm>
          <a:prstGeom prst="rect">
            <a:avLst/>
          </a:prstGeom>
          <a:noFill/>
        </p:spPr>
        <p:txBody>
          <a:bodyPr wrap="square" rtlCol="0">
            <a:spAutoFit/>
          </a:bodyPr>
          <a:lstStyle/>
          <a:p>
            <a:r>
              <a:rPr lang="zh-CN" altLang="en-US" sz="1200" b="0" dirty="0" smtClean="0">
                <a:solidFill>
                  <a:srgbClr val="FFFFFF"/>
                </a:solidFill>
                <a:latin typeface="微软雅黑" pitchFamily="34" charset="-122"/>
                <a:ea typeface="微软雅黑" pitchFamily="34" charset="-122"/>
              </a:rPr>
              <a:t>添加文字</a:t>
            </a:r>
            <a:endParaRPr lang="zh-CN" altLang="en-US" sz="1200" b="0" dirty="0">
              <a:solidFill>
                <a:srgbClr val="FFFFFF"/>
              </a:solidFill>
              <a:latin typeface="微软雅黑" pitchFamily="34" charset="-122"/>
              <a:ea typeface="微软雅黑" pitchFamily="34" charset="-122"/>
            </a:endParaRPr>
          </a:p>
        </p:txBody>
      </p:sp>
      <p:sp>
        <p:nvSpPr>
          <p:cNvPr id="12" name="矩形 11"/>
          <p:cNvSpPr/>
          <p:nvPr/>
        </p:nvSpPr>
        <p:spPr bwMode="auto">
          <a:xfrm>
            <a:off x="4506747" y="1962398"/>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3" name="直接连接符 12"/>
          <p:cNvCxnSpPr/>
          <p:nvPr/>
        </p:nvCxnSpPr>
        <p:spPr bwMode="auto">
          <a:xfrm>
            <a:off x="4448933" y="2199331"/>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74189" y="1928876"/>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4420727" y="2244742"/>
            <a:ext cx="3483190"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4519884" y="3025072"/>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7" name="直接连接符 16"/>
          <p:cNvCxnSpPr/>
          <p:nvPr/>
        </p:nvCxnSpPr>
        <p:spPr bwMode="auto">
          <a:xfrm>
            <a:off x="4462070" y="3262005"/>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87326" y="2991550"/>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4433863" y="3307416"/>
            <a:ext cx="3470054"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7949" y="772662"/>
            <a:ext cx="5431605" cy="991145"/>
          </a:xfrm>
          <a:prstGeom prst="rect">
            <a:avLst/>
          </a:prstGeom>
        </p:spPr>
      </p:pic>
    </p:spTree>
    <p:extLst>
      <p:ext uri="{BB962C8B-B14F-4D97-AF65-F5344CB8AC3E}">
        <p14:creationId xmlns:p14="http://schemas.microsoft.com/office/powerpoint/2010/main" val="1094478065"/>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75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175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2" presetClass="entr" presetSubtype="6"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1+#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1+#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2250"/>
                            </p:stCondLst>
                            <p:childTnLst>
                              <p:par>
                                <p:cTn id="66" presetID="53" presetClass="entr" presetSubtype="16"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2" presetClass="entr" presetSubtype="6"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1+#ppt_w/2"/>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1+#ppt_w/2"/>
                                          </p:val>
                                        </p:tav>
                                        <p:tav tm="100000">
                                          <p:val>
                                            <p:strVal val="#ppt_x"/>
                                          </p:val>
                                        </p:tav>
                                      </p:tavLst>
                                    </p:anim>
                                    <p:anim calcmode="lin" valueType="num">
                                      <p:cBhvr additive="base">
                                        <p:cTn id="78" dur="500" fill="hold"/>
                                        <p:tgtEl>
                                          <p:spTgt spid="18"/>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1+#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p:bldP spid="11" grpId="0"/>
      <p:bldP spid="12" grpId="0" animBg="1"/>
      <p:bldP spid="14" grpId="0"/>
      <p:bldP spid="15" grpId="0"/>
      <p:bldP spid="16" grpId="0" animBg="1"/>
      <p:bldP spid="18"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619672" y="1012358"/>
            <a:ext cx="6090944" cy="3720426"/>
            <a:chOff x="1619672" y="1012358"/>
            <a:chExt cx="6090944" cy="3720426"/>
          </a:xfrm>
        </p:grpSpPr>
        <p:sp>
          <p:nvSpPr>
            <p:cNvPr id="4" name="等腰三角形 3"/>
            <p:cNvSpPr/>
            <p:nvPr/>
          </p:nvSpPr>
          <p:spPr bwMode="auto">
            <a:xfrm>
              <a:off x="1636021" y="1034037"/>
              <a:ext cx="1754115" cy="1512168"/>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TextBox 4"/>
            <p:cNvSpPr txBox="1"/>
            <p:nvPr/>
          </p:nvSpPr>
          <p:spPr>
            <a:xfrm>
              <a:off x="1973018" y="1970141"/>
              <a:ext cx="1080120" cy="461665"/>
            </a:xfrm>
            <a:prstGeom prst="rect">
              <a:avLst/>
            </a:prstGeom>
            <a:noFill/>
          </p:spPr>
          <p:txBody>
            <a:bodyPr wrap="square" rtlCol="0">
              <a:spAutoFit/>
            </a:bodyPr>
            <a:lstStyle/>
            <a:p>
              <a:r>
                <a:rPr lang="zh-CN" altLang="en-US" sz="1200" b="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6" name="等腰三角形 5"/>
            <p:cNvSpPr/>
            <p:nvPr/>
          </p:nvSpPr>
          <p:spPr bwMode="auto">
            <a:xfrm rot="10800000">
              <a:off x="2644133" y="1012358"/>
              <a:ext cx="1754115" cy="1512168"/>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TextBox 6"/>
            <p:cNvSpPr txBox="1"/>
            <p:nvPr/>
          </p:nvSpPr>
          <p:spPr>
            <a:xfrm>
              <a:off x="2981130" y="1106045"/>
              <a:ext cx="1080120" cy="461665"/>
            </a:xfrm>
            <a:prstGeom prst="rect">
              <a:avLst/>
            </a:prstGeom>
            <a:noFill/>
          </p:spPr>
          <p:txBody>
            <a:bodyPr wrap="square" rtlCol="0">
              <a:spAutoFit/>
            </a:bodyPr>
            <a:lstStyle/>
            <a:p>
              <a:r>
                <a:rPr lang="zh-CN" altLang="en-US" sz="1200" b="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8" name="等腰三角形 7"/>
            <p:cNvSpPr/>
            <p:nvPr/>
          </p:nvSpPr>
          <p:spPr bwMode="auto">
            <a:xfrm>
              <a:off x="3626322" y="1034037"/>
              <a:ext cx="1754115" cy="1512168"/>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TextBox 8"/>
            <p:cNvSpPr txBox="1"/>
            <p:nvPr/>
          </p:nvSpPr>
          <p:spPr>
            <a:xfrm>
              <a:off x="3963319" y="1970141"/>
              <a:ext cx="1080120" cy="461665"/>
            </a:xfrm>
            <a:prstGeom prst="rect">
              <a:avLst/>
            </a:prstGeom>
            <a:noFill/>
          </p:spPr>
          <p:txBody>
            <a:bodyPr wrap="square" rtlCol="0">
              <a:spAutoFit/>
            </a:bodyPr>
            <a:lstStyle/>
            <a:p>
              <a:r>
                <a:rPr lang="zh-CN" altLang="en-US" sz="1200" b="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0" name="等腰三角形 9"/>
            <p:cNvSpPr/>
            <p:nvPr/>
          </p:nvSpPr>
          <p:spPr bwMode="auto">
            <a:xfrm rot="10800000">
              <a:off x="4634434" y="1012358"/>
              <a:ext cx="1754115" cy="1512168"/>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TextBox 10"/>
            <p:cNvSpPr txBox="1"/>
            <p:nvPr/>
          </p:nvSpPr>
          <p:spPr>
            <a:xfrm>
              <a:off x="4971431" y="1106045"/>
              <a:ext cx="1080120" cy="461665"/>
            </a:xfrm>
            <a:prstGeom prst="rect">
              <a:avLst/>
            </a:prstGeom>
            <a:noFill/>
          </p:spPr>
          <p:txBody>
            <a:bodyPr wrap="square" rtlCol="0">
              <a:spAutoFit/>
            </a:bodyPr>
            <a:lstStyle/>
            <a:p>
              <a:r>
                <a:rPr lang="zh-CN" altLang="en-US" sz="1200" b="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2" name="等腰三角形 11"/>
            <p:cNvSpPr/>
            <p:nvPr/>
          </p:nvSpPr>
          <p:spPr bwMode="auto">
            <a:xfrm>
              <a:off x="5596461" y="1034037"/>
              <a:ext cx="1754115" cy="1512168"/>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TextBox 12"/>
            <p:cNvSpPr txBox="1"/>
            <p:nvPr/>
          </p:nvSpPr>
          <p:spPr>
            <a:xfrm>
              <a:off x="5933458" y="1970141"/>
              <a:ext cx="1080120" cy="461665"/>
            </a:xfrm>
            <a:prstGeom prst="rect">
              <a:avLst/>
            </a:prstGeom>
            <a:noFill/>
          </p:spPr>
          <p:txBody>
            <a:bodyPr wrap="square" rtlCol="0">
              <a:spAutoFit/>
            </a:bodyPr>
            <a:lstStyle/>
            <a:p>
              <a:r>
                <a:rPr lang="zh-CN" altLang="en-US" sz="1200" b="0" dirty="0" smtClean="0">
                  <a:solidFill>
                    <a:schemeClr val="bg1"/>
                  </a:solidFill>
                  <a:latin typeface="微软雅黑" panose="020B0503020204020204" pitchFamily="34" charset="-122"/>
                  <a:ea typeface="微软雅黑" panose="020B0503020204020204" pitchFamily="34" charset="-122"/>
                </a:rPr>
                <a:t>在此添加您的标题文字</a:t>
              </a:r>
              <a:endParaRPr lang="zh-CN" altLang="en-US" sz="1200" b="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bwMode="auto">
            <a:xfrm>
              <a:off x="1705692" y="2774072"/>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5" name="直接连接符 14"/>
            <p:cNvCxnSpPr/>
            <p:nvPr/>
          </p:nvCxnSpPr>
          <p:spPr bwMode="auto">
            <a:xfrm>
              <a:off x="1647878" y="3011005"/>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3134" y="2740550"/>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619672" y="3056416"/>
              <a:ext cx="6090944" cy="613694"/>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bwMode="auto">
            <a:xfrm>
              <a:off x="1718829" y="3836746"/>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9" name="直接连接符 18"/>
            <p:cNvCxnSpPr/>
            <p:nvPr/>
          </p:nvCxnSpPr>
          <p:spPr bwMode="auto">
            <a:xfrm>
              <a:off x="1661015" y="4073679"/>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86271" y="3803224"/>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1632808" y="4119090"/>
              <a:ext cx="6077808" cy="613694"/>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添加你的文字添加你的文字添加你的文字添加你的文字添加你的文字添加你的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2164206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cxnSp>
        <p:nvCxnSpPr>
          <p:cNvPr id="4" name="直接箭头连接符 3"/>
          <p:cNvCxnSpPr/>
          <p:nvPr/>
        </p:nvCxnSpPr>
        <p:spPr bwMode="auto">
          <a:xfrm flipV="1">
            <a:off x="3131840" y="1810835"/>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a:off x="5152044" y="1492424"/>
            <a:ext cx="644092" cy="64409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矩形 87"/>
          <p:cNvSpPr>
            <a:spLocks noChangeArrowheads="1"/>
          </p:cNvSpPr>
          <p:nvPr/>
        </p:nvSpPr>
        <p:spPr bwMode="auto">
          <a:xfrm>
            <a:off x="5217880" y="1672335"/>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en-US" altLang="zh-CN" sz="1200" kern="0" dirty="0" smtClean="0">
                <a:solidFill>
                  <a:srgbClr val="FFFFFF"/>
                </a:solidFill>
                <a:latin typeface="微软雅黑" pitchFamily="34" charset="-122"/>
                <a:ea typeface="微软雅黑" pitchFamily="34" charset="-122"/>
              </a:rPr>
              <a:t>01</a:t>
            </a:r>
            <a:endParaRPr lang="zh-CN" altLang="en-US" sz="1200" kern="0" dirty="0">
              <a:solidFill>
                <a:srgbClr val="FFFFFF"/>
              </a:solidFill>
              <a:latin typeface="微软雅黑" pitchFamily="34" charset="-122"/>
              <a:ea typeface="微软雅黑" pitchFamily="34" charset="-122"/>
            </a:endParaRPr>
          </a:p>
        </p:txBody>
      </p:sp>
      <p:sp>
        <p:nvSpPr>
          <p:cNvPr id="7" name="TextBox 6"/>
          <p:cNvSpPr txBox="1"/>
          <p:nvPr/>
        </p:nvSpPr>
        <p:spPr>
          <a:xfrm>
            <a:off x="5856896" y="1590971"/>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5850331" y="1838374"/>
            <a:ext cx="2250061" cy="613694"/>
          </a:xfrm>
          <a:prstGeom prst="rect">
            <a:avLst/>
          </a:prstGeom>
          <a:noFill/>
        </p:spPr>
        <p:txBody>
          <a:bodyPr wrap="square" rtlCol="0">
            <a:spAutoFit/>
          </a:bodyPr>
          <a:lstStyle/>
          <a:p>
            <a:pPr>
              <a:lnSpc>
                <a:spcPct val="150000"/>
              </a:lnSpc>
            </a:pPr>
            <a:r>
              <a:rPr lang="zh-CN" altLang="en-US" sz="1200" b="0" dirty="0" smtClean="0">
                <a:latin typeface="微软雅黑" panose="020B0503020204020204" pitchFamily="34" charset="-122"/>
                <a:ea typeface="微软雅黑" panose="020B0503020204020204" pitchFamily="34" charset="-122"/>
              </a:rPr>
              <a:t>添加你的文字</a:t>
            </a:r>
            <a:r>
              <a:rPr lang="zh-CN" altLang="en-US" sz="1200" b="0" dirty="0">
                <a:latin typeface="微软雅黑" panose="020B0503020204020204" pitchFamily="34" charset="-122"/>
                <a:ea typeface="微软雅黑" panose="020B0503020204020204" pitchFamily="34" charset="-122"/>
              </a:rPr>
              <a:t>添加你的</a:t>
            </a:r>
            <a:r>
              <a:rPr lang="zh-CN" altLang="en-US" sz="1200" b="0" dirty="0" smtClean="0">
                <a:latin typeface="微软雅黑" panose="020B0503020204020204" pitchFamily="34" charset="-122"/>
                <a:ea typeface="微软雅黑" panose="020B0503020204020204" pitchFamily="34" charset="-122"/>
              </a:rPr>
              <a:t>文字添加</a:t>
            </a:r>
            <a:r>
              <a:rPr lang="zh-CN" altLang="en-US" sz="1200" b="0" dirty="0">
                <a:latin typeface="微软雅黑" panose="020B0503020204020204" pitchFamily="34" charset="-122"/>
                <a:ea typeface="微软雅黑" panose="020B0503020204020204" pitchFamily="34" charset="-122"/>
              </a:rPr>
              <a:t>你的</a:t>
            </a:r>
            <a:r>
              <a:rPr lang="zh-CN" altLang="en-US" sz="1200" b="0" dirty="0" smtClean="0">
                <a:latin typeface="微软雅黑" panose="020B0503020204020204" pitchFamily="34" charset="-122"/>
                <a:ea typeface="微软雅黑" panose="020B0503020204020204" pitchFamily="34" charset="-122"/>
              </a:rPr>
              <a:t>文字</a:t>
            </a:r>
            <a:r>
              <a:rPr lang="zh-CN" altLang="en-US" sz="1200" b="0" dirty="0">
                <a:latin typeface="微软雅黑" panose="020B0503020204020204" pitchFamily="34" charset="-122"/>
                <a:ea typeface="微软雅黑" panose="020B0503020204020204" pitchFamily="34" charset="-122"/>
              </a:rPr>
              <a:t>添加你的文字</a:t>
            </a:r>
            <a:r>
              <a:rPr lang="zh-CN" altLang="en-US" sz="1200" b="0" dirty="0" smtClean="0">
                <a:latin typeface="微软雅黑" panose="020B0503020204020204" pitchFamily="34" charset="-122"/>
                <a:ea typeface="微软雅黑" panose="020B0503020204020204" pitchFamily="34" charset="-122"/>
              </a:rPr>
              <a:t>添加</a:t>
            </a:r>
            <a:endParaRPr lang="zh-CN" altLang="en-US" sz="1200" b="0" dirty="0">
              <a:latin typeface="微软雅黑" panose="020B0503020204020204" pitchFamily="34" charset="-122"/>
              <a:ea typeface="微软雅黑" panose="020B0503020204020204" pitchFamily="34" charset="-122"/>
            </a:endParaRPr>
          </a:p>
        </p:txBody>
      </p:sp>
      <p:cxnSp>
        <p:nvCxnSpPr>
          <p:cNvPr id="9" name="直接箭头连接符 8"/>
          <p:cNvCxnSpPr/>
          <p:nvPr/>
        </p:nvCxnSpPr>
        <p:spPr bwMode="auto">
          <a:xfrm flipV="1">
            <a:off x="3131840" y="2716559"/>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0" name="椭圆 9"/>
          <p:cNvSpPr/>
          <p:nvPr/>
        </p:nvSpPr>
        <p:spPr bwMode="auto">
          <a:xfrm>
            <a:off x="5152044" y="2356520"/>
            <a:ext cx="644092" cy="64409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87"/>
          <p:cNvSpPr>
            <a:spLocks noChangeArrowheads="1"/>
          </p:cNvSpPr>
          <p:nvPr/>
        </p:nvSpPr>
        <p:spPr bwMode="auto">
          <a:xfrm>
            <a:off x="5217880" y="2536431"/>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en-US" altLang="zh-CN" sz="1200" kern="0" dirty="0" smtClean="0">
                <a:solidFill>
                  <a:srgbClr val="FFFFFF"/>
                </a:solidFill>
                <a:latin typeface="微软雅黑" pitchFamily="34" charset="-122"/>
                <a:ea typeface="微软雅黑" pitchFamily="34" charset="-122"/>
              </a:rPr>
              <a:t>02</a:t>
            </a:r>
            <a:endParaRPr lang="zh-CN" altLang="en-US" sz="1200" kern="0" dirty="0">
              <a:solidFill>
                <a:srgbClr val="FFFFFF"/>
              </a:solidFill>
              <a:latin typeface="微软雅黑" pitchFamily="34" charset="-122"/>
              <a:ea typeface="微软雅黑" pitchFamily="34" charset="-122"/>
            </a:endParaRPr>
          </a:p>
        </p:txBody>
      </p:sp>
      <p:sp>
        <p:nvSpPr>
          <p:cNvPr id="12" name="TextBox 11"/>
          <p:cNvSpPr txBox="1"/>
          <p:nvPr/>
        </p:nvSpPr>
        <p:spPr>
          <a:xfrm>
            <a:off x="5856896" y="2455067"/>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5850331" y="2702470"/>
            <a:ext cx="2250061" cy="613694"/>
          </a:xfrm>
          <a:prstGeom prst="rect">
            <a:avLst/>
          </a:prstGeom>
          <a:noFill/>
        </p:spPr>
        <p:txBody>
          <a:bodyPr wrap="square" rtlCol="0">
            <a:spAutoFit/>
          </a:bodyPr>
          <a:lstStyle/>
          <a:p>
            <a:pPr>
              <a:lnSpc>
                <a:spcPct val="150000"/>
              </a:lnSpc>
            </a:pPr>
            <a:r>
              <a:rPr lang="zh-CN" altLang="en-US" sz="1200" b="0" dirty="0" smtClean="0">
                <a:latin typeface="微软雅黑" panose="020B0503020204020204" pitchFamily="34" charset="-122"/>
                <a:ea typeface="微软雅黑" panose="020B0503020204020204" pitchFamily="34" charset="-122"/>
              </a:rPr>
              <a:t>添加你的文字</a:t>
            </a:r>
            <a:r>
              <a:rPr lang="zh-CN" altLang="en-US" sz="1200" b="0" dirty="0">
                <a:latin typeface="微软雅黑" panose="020B0503020204020204" pitchFamily="34" charset="-122"/>
                <a:ea typeface="微软雅黑" panose="020B0503020204020204" pitchFamily="34" charset="-122"/>
              </a:rPr>
              <a:t>添加你的</a:t>
            </a:r>
            <a:r>
              <a:rPr lang="zh-CN" altLang="en-US" sz="1200" b="0" dirty="0" smtClean="0">
                <a:latin typeface="微软雅黑" panose="020B0503020204020204" pitchFamily="34" charset="-122"/>
                <a:ea typeface="微软雅黑" panose="020B0503020204020204" pitchFamily="34" charset="-122"/>
              </a:rPr>
              <a:t>文字添加</a:t>
            </a:r>
            <a:r>
              <a:rPr lang="zh-CN" altLang="en-US" sz="1200" b="0" dirty="0">
                <a:latin typeface="微软雅黑" panose="020B0503020204020204" pitchFamily="34" charset="-122"/>
                <a:ea typeface="微软雅黑" panose="020B0503020204020204" pitchFamily="34" charset="-122"/>
              </a:rPr>
              <a:t>你的</a:t>
            </a:r>
            <a:r>
              <a:rPr lang="zh-CN" altLang="en-US" sz="1200" b="0" dirty="0" smtClean="0">
                <a:latin typeface="微软雅黑" panose="020B0503020204020204" pitchFamily="34" charset="-122"/>
                <a:ea typeface="微软雅黑" panose="020B0503020204020204" pitchFamily="34" charset="-122"/>
              </a:rPr>
              <a:t>文字</a:t>
            </a:r>
            <a:r>
              <a:rPr lang="zh-CN" altLang="en-US" sz="1200" b="0" dirty="0">
                <a:latin typeface="微软雅黑" panose="020B0503020204020204" pitchFamily="34" charset="-122"/>
                <a:ea typeface="微软雅黑" panose="020B0503020204020204" pitchFamily="34" charset="-122"/>
              </a:rPr>
              <a:t>添加你的文字</a:t>
            </a:r>
            <a:r>
              <a:rPr lang="zh-CN" altLang="en-US" sz="1200" b="0" dirty="0" smtClean="0">
                <a:latin typeface="微软雅黑" panose="020B0503020204020204" pitchFamily="34" charset="-122"/>
                <a:ea typeface="微软雅黑" panose="020B0503020204020204" pitchFamily="34" charset="-122"/>
              </a:rPr>
              <a:t>添加</a:t>
            </a:r>
            <a:endParaRPr lang="zh-CN" altLang="en-US" sz="1200" b="0" dirty="0">
              <a:latin typeface="微软雅黑" panose="020B0503020204020204" pitchFamily="34" charset="-122"/>
              <a:ea typeface="微软雅黑" panose="020B0503020204020204" pitchFamily="34" charset="-122"/>
            </a:endParaRPr>
          </a:p>
        </p:txBody>
      </p:sp>
      <p:cxnSp>
        <p:nvCxnSpPr>
          <p:cNvPr id="14" name="直接箭头连接符 13"/>
          <p:cNvCxnSpPr/>
          <p:nvPr/>
        </p:nvCxnSpPr>
        <p:spPr bwMode="auto">
          <a:xfrm flipV="1">
            <a:off x="3131840" y="3596486"/>
            <a:ext cx="2232248" cy="1"/>
          </a:xfrm>
          <a:prstGeom prst="straightConnector1">
            <a:avLst/>
          </a:prstGeom>
          <a:ln w="28575">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 name="椭圆 14"/>
          <p:cNvSpPr/>
          <p:nvPr/>
        </p:nvSpPr>
        <p:spPr bwMode="auto">
          <a:xfrm>
            <a:off x="5152044" y="3236447"/>
            <a:ext cx="644092" cy="644092"/>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6" name="矩形 87"/>
          <p:cNvSpPr>
            <a:spLocks noChangeArrowheads="1"/>
          </p:cNvSpPr>
          <p:nvPr/>
        </p:nvSpPr>
        <p:spPr bwMode="auto">
          <a:xfrm>
            <a:off x="5217880" y="3416358"/>
            <a:ext cx="4971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en-US" altLang="zh-CN" sz="1200" kern="0" dirty="0" smtClean="0">
                <a:solidFill>
                  <a:srgbClr val="FFFFFF"/>
                </a:solidFill>
                <a:latin typeface="微软雅黑" pitchFamily="34" charset="-122"/>
                <a:ea typeface="微软雅黑" pitchFamily="34" charset="-122"/>
              </a:rPr>
              <a:t>03</a:t>
            </a:r>
            <a:endParaRPr lang="zh-CN" altLang="en-US" sz="1200" kern="0" dirty="0">
              <a:solidFill>
                <a:srgbClr val="FFFFFF"/>
              </a:solidFill>
              <a:latin typeface="微软雅黑" pitchFamily="34" charset="-122"/>
              <a:ea typeface="微软雅黑" pitchFamily="34" charset="-122"/>
            </a:endParaRPr>
          </a:p>
        </p:txBody>
      </p:sp>
      <p:sp>
        <p:nvSpPr>
          <p:cNvPr id="17" name="TextBox 16"/>
          <p:cNvSpPr txBox="1"/>
          <p:nvPr/>
        </p:nvSpPr>
        <p:spPr>
          <a:xfrm>
            <a:off x="5856896" y="3334994"/>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5850331" y="3582397"/>
            <a:ext cx="2250061" cy="613694"/>
          </a:xfrm>
          <a:prstGeom prst="rect">
            <a:avLst/>
          </a:prstGeom>
          <a:noFill/>
        </p:spPr>
        <p:txBody>
          <a:bodyPr wrap="square" rtlCol="0">
            <a:spAutoFit/>
          </a:bodyPr>
          <a:lstStyle/>
          <a:p>
            <a:pPr>
              <a:lnSpc>
                <a:spcPct val="150000"/>
              </a:lnSpc>
            </a:pPr>
            <a:r>
              <a:rPr lang="zh-CN" altLang="en-US" sz="1200" b="0" dirty="0" smtClean="0">
                <a:latin typeface="微软雅黑" panose="020B0503020204020204" pitchFamily="34" charset="-122"/>
                <a:ea typeface="微软雅黑" panose="020B0503020204020204" pitchFamily="34" charset="-122"/>
              </a:rPr>
              <a:t>添加你的文字</a:t>
            </a:r>
            <a:r>
              <a:rPr lang="zh-CN" altLang="en-US" sz="1200" b="0" dirty="0">
                <a:latin typeface="微软雅黑" panose="020B0503020204020204" pitchFamily="34" charset="-122"/>
                <a:ea typeface="微软雅黑" panose="020B0503020204020204" pitchFamily="34" charset="-122"/>
              </a:rPr>
              <a:t>添加你的</a:t>
            </a:r>
            <a:r>
              <a:rPr lang="zh-CN" altLang="en-US" sz="1200" b="0" dirty="0" smtClean="0">
                <a:latin typeface="微软雅黑" panose="020B0503020204020204" pitchFamily="34" charset="-122"/>
                <a:ea typeface="微软雅黑" panose="020B0503020204020204" pitchFamily="34" charset="-122"/>
              </a:rPr>
              <a:t>文字添加</a:t>
            </a:r>
            <a:r>
              <a:rPr lang="zh-CN" altLang="en-US" sz="1200" b="0" dirty="0">
                <a:latin typeface="微软雅黑" panose="020B0503020204020204" pitchFamily="34" charset="-122"/>
                <a:ea typeface="微软雅黑" panose="020B0503020204020204" pitchFamily="34" charset="-122"/>
              </a:rPr>
              <a:t>你的</a:t>
            </a:r>
            <a:r>
              <a:rPr lang="zh-CN" altLang="en-US" sz="1200" b="0" dirty="0" smtClean="0">
                <a:latin typeface="微软雅黑" panose="020B0503020204020204" pitchFamily="34" charset="-122"/>
                <a:ea typeface="微软雅黑" panose="020B0503020204020204" pitchFamily="34" charset="-122"/>
              </a:rPr>
              <a:t>文字</a:t>
            </a:r>
            <a:r>
              <a:rPr lang="zh-CN" altLang="en-US" sz="1200" b="0" dirty="0">
                <a:latin typeface="微软雅黑" panose="020B0503020204020204" pitchFamily="34" charset="-122"/>
                <a:ea typeface="微软雅黑" panose="020B0503020204020204" pitchFamily="34" charset="-122"/>
              </a:rPr>
              <a:t>添加你的文字</a:t>
            </a:r>
            <a:r>
              <a:rPr lang="zh-CN" altLang="en-US" sz="1200" b="0" dirty="0" smtClean="0">
                <a:latin typeface="微软雅黑" panose="020B0503020204020204" pitchFamily="34" charset="-122"/>
                <a:ea typeface="微软雅黑" panose="020B0503020204020204" pitchFamily="34" charset="-122"/>
              </a:rPr>
              <a:t>添加</a:t>
            </a:r>
            <a:endParaRPr lang="zh-CN" altLang="en-US" sz="1200" b="0" dirty="0">
              <a:latin typeface="微软雅黑" panose="020B0503020204020204" pitchFamily="34" charset="-122"/>
              <a:ea typeface="微软雅黑" panose="020B0503020204020204" pitchFamily="34" charset="-122"/>
            </a:endParaRPr>
          </a:p>
        </p:txBody>
      </p:sp>
      <p:sp>
        <p:nvSpPr>
          <p:cNvPr id="19" name="椭圆 18"/>
          <p:cNvSpPr/>
          <p:nvPr/>
        </p:nvSpPr>
        <p:spPr bwMode="auto">
          <a:xfrm>
            <a:off x="899592" y="1276400"/>
            <a:ext cx="2736304" cy="2736304"/>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0" name="椭圆 19"/>
          <p:cNvSpPr/>
          <p:nvPr/>
        </p:nvSpPr>
        <p:spPr bwMode="auto">
          <a:xfrm>
            <a:off x="1051992" y="1432967"/>
            <a:ext cx="2423170" cy="2423170"/>
          </a:xfrm>
          <a:prstGeom prst="ellipse">
            <a:avLst/>
          </a:prstGeom>
          <a:ln w="38100">
            <a:solidFill>
              <a:schemeClr val="bg1">
                <a:lumMod val="9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1" name="TextBox 34"/>
          <p:cNvSpPr txBox="1">
            <a:spLocks noChangeArrowheads="1"/>
          </p:cNvSpPr>
          <p:nvPr/>
        </p:nvSpPr>
        <p:spPr bwMode="auto">
          <a:xfrm>
            <a:off x="1519612" y="2440505"/>
            <a:ext cx="14962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0" dirty="0">
                <a:solidFill>
                  <a:schemeClr val="bg1"/>
                </a:solidFill>
                <a:latin typeface="微软雅黑" pitchFamily="34" charset="-122"/>
                <a:ea typeface="微软雅黑" pitchFamily="34" charset="-122"/>
              </a:rPr>
              <a:t>点击添加</a:t>
            </a:r>
            <a:r>
              <a:rPr lang="zh-CN" altLang="en-US" sz="1400" b="0" dirty="0" smtClean="0">
                <a:solidFill>
                  <a:schemeClr val="bg1"/>
                </a:solidFill>
                <a:latin typeface="微软雅黑" pitchFamily="34" charset="-122"/>
                <a:ea typeface="微软雅黑" pitchFamily="34" charset="-122"/>
              </a:rPr>
              <a:t>标题</a:t>
            </a:r>
            <a:endParaRPr lang="zh-CN" altLang="en-US" sz="14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76623936"/>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31"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 calcmode="lin" valueType="num">
                                      <p:cBhvr>
                                        <p:cTn id="20" dur="1000" fill="hold"/>
                                        <p:tgtEl>
                                          <p:spTgt spid="19"/>
                                        </p:tgtEl>
                                        <p:attrNameLst>
                                          <p:attrName>style.rotation</p:attrName>
                                        </p:attrNameLst>
                                      </p:cBhvr>
                                      <p:tavLst>
                                        <p:tav tm="0">
                                          <p:val>
                                            <p:fltVal val="90"/>
                                          </p:val>
                                        </p:tav>
                                        <p:tav tm="100000">
                                          <p:val>
                                            <p:fltVal val="0"/>
                                          </p:val>
                                        </p:tav>
                                      </p:tavLst>
                                    </p:anim>
                                    <p:animEffect transition="in" filter="fade">
                                      <p:cBhvr>
                                        <p:cTn id="21" dur="1000"/>
                                        <p:tgtEl>
                                          <p:spTgt spid="19"/>
                                        </p:tgtEl>
                                      </p:cBhvr>
                                    </p:animEffect>
                                  </p:childTnLst>
                                </p:cTn>
                              </p:par>
                            </p:childTnLst>
                          </p:cTn>
                        </p:par>
                        <p:par>
                          <p:cTn id="22" fill="hold">
                            <p:stCondLst>
                              <p:cond delay="1250"/>
                            </p:stCondLst>
                            <p:childTnLst>
                              <p:par>
                                <p:cTn id="23" presetID="2" presetClass="entr" presetSubtype="4"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250"/>
                            </p:stCondLst>
                            <p:childTnLst>
                              <p:par>
                                <p:cTn id="32" presetID="21" presetClass="entr" presetSubtype="1"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2000"/>
                                        <p:tgtEl>
                                          <p:spTgt spid="6"/>
                                        </p:tgtEl>
                                      </p:cBhvr>
                                    </p:animEffect>
                                  </p:childTnLst>
                                </p:cTn>
                              </p:par>
                              <p:par>
                                <p:cTn id="38" presetID="2" presetClass="entr" presetSubtype="2"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425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par>
                          <p:cTn id="50" fill="hold">
                            <p:stCondLst>
                              <p:cond delay="4750"/>
                            </p:stCondLst>
                            <p:childTnLst>
                              <p:par>
                                <p:cTn id="51" presetID="21" presetClass="entr" presetSubtype="1"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2000"/>
                                        <p:tgtEl>
                                          <p:spTgt spid="10"/>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2000"/>
                                        <p:tgtEl>
                                          <p:spTgt spid="11"/>
                                        </p:tgtEl>
                                      </p:cBhvr>
                                    </p:animEffect>
                                  </p:childTnLst>
                                </p:cTn>
                              </p:par>
                              <p:par>
                                <p:cTn id="57" presetID="2" presetClass="entr" presetSubtype="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1+#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2" presetClass="entr" presetSubtype="8"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par>
                          <p:cTn id="69" fill="hold">
                            <p:stCondLst>
                              <p:cond delay="7250"/>
                            </p:stCondLst>
                            <p:childTnLst>
                              <p:par>
                                <p:cTn id="70" presetID="21" presetClass="entr" presetSubtype="1"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heel(1)">
                                      <p:cBhvr>
                                        <p:cTn id="72" dur="2000"/>
                                        <p:tgtEl>
                                          <p:spTgt spid="15"/>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heel(1)">
                                      <p:cBhvr>
                                        <p:cTn id="75" dur="2000"/>
                                        <p:tgtEl>
                                          <p:spTgt spid="16"/>
                                        </p:tgtEl>
                                      </p:cBhvr>
                                    </p:animEffect>
                                  </p:childTnLst>
                                </p:cTn>
                              </p:par>
                              <p:par>
                                <p:cTn id="76" presetID="2" presetClass="entr" presetSubtype="2"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500" fill="hold"/>
                                        <p:tgtEl>
                                          <p:spTgt spid="17"/>
                                        </p:tgtEl>
                                        <p:attrNameLst>
                                          <p:attrName>ppt_x</p:attrName>
                                        </p:attrNameLst>
                                      </p:cBhvr>
                                      <p:tavLst>
                                        <p:tav tm="0">
                                          <p:val>
                                            <p:strVal val="1+#ppt_w/2"/>
                                          </p:val>
                                        </p:tav>
                                        <p:tav tm="100000">
                                          <p:val>
                                            <p:strVal val="#ppt_x"/>
                                          </p:val>
                                        </p:tav>
                                      </p:tavLst>
                                    </p:anim>
                                    <p:anim calcmode="lin" valueType="num">
                                      <p:cBhvr additive="base">
                                        <p:cTn id="79" dur="500" fill="hold"/>
                                        <p:tgtEl>
                                          <p:spTgt spid="17"/>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8" grpId="0"/>
      <p:bldP spid="10" grpId="0" animBg="1"/>
      <p:bldP spid="11" grpId="0"/>
      <p:bldP spid="12" grpId="0"/>
      <p:bldP spid="13" grpId="0"/>
      <p:bldP spid="15" grpId="0" animBg="1"/>
      <p:bldP spid="16" grpId="0"/>
      <p:bldP spid="17" grpId="0"/>
      <p:bldP spid="18" grpId="0"/>
      <p:bldP spid="19" grpId="0" animBg="1"/>
      <p:bldP spid="20"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泪滴形 3"/>
          <p:cNvSpPr/>
          <p:nvPr/>
        </p:nvSpPr>
        <p:spPr bwMode="auto">
          <a:xfrm rot="8134296">
            <a:off x="2937116" y="2369600"/>
            <a:ext cx="1539234" cy="1539234"/>
          </a:xfrm>
          <a:prstGeom prst="teardrop">
            <a:avLst>
              <a:gd name="adj" fmla="val 10357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泪滴形 4"/>
          <p:cNvSpPr/>
          <p:nvPr/>
        </p:nvSpPr>
        <p:spPr bwMode="auto">
          <a:xfrm rot="8134296">
            <a:off x="1267021" y="1226024"/>
            <a:ext cx="1843187" cy="1843187"/>
          </a:xfrm>
          <a:prstGeom prst="teardrop">
            <a:avLst>
              <a:gd name="adj" fmla="val 10357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椭圆 5"/>
          <p:cNvSpPr/>
          <p:nvPr/>
        </p:nvSpPr>
        <p:spPr bwMode="auto">
          <a:xfrm>
            <a:off x="1515707" y="1493336"/>
            <a:ext cx="1345813" cy="1345813"/>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矩形 87"/>
          <p:cNvSpPr>
            <a:spLocks noChangeArrowheads="1"/>
          </p:cNvSpPr>
          <p:nvPr/>
        </p:nvSpPr>
        <p:spPr bwMode="auto">
          <a:xfrm>
            <a:off x="1826897" y="1939544"/>
            <a:ext cx="723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latin typeface="微软雅黑" pitchFamily="34" charset="-122"/>
                <a:ea typeface="微软雅黑" pitchFamily="34" charset="-122"/>
              </a:rPr>
              <a:t>点击添加</a:t>
            </a:r>
            <a:r>
              <a:rPr lang="zh-CN" altLang="en-US" sz="1200" kern="0" dirty="0" smtClean="0">
                <a:latin typeface="微软雅黑" pitchFamily="34" charset="-122"/>
                <a:ea typeface="微软雅黑" pitchFamily="34" charset="-122"/>
              </a:rPr>
              <a:t>文本</a:t>
            </a:r>
            <a:endParaRPr lang="en-US" altLang="zh-CN" sz="1200" kern="0" dirty="0" smtClean="0">
              <a:latin typeface="微软雅黑" pitchFamily="34" charset="-122"/>
              <a:ea typeface="微软雅黑" pitchFamily="34" charset="-122"/>
            </a:endParaRPr>
          </a:p>
        </p:txBody>
      </p:sp>
      <p:sp>
        <p:nvSpPr>
          <p:cNvPr id="8" name="椭圆 7"/>
          <p:cNvSpPr/>
          <p:nvPr/>
        </p:nvSpPr>
        <p:spPr bwMode="auto">
          <a:xfrm>
            <a:off x="3155356" y="2626932"/>
            <a:ext cx="1078691" cy="1078691"/>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矩形 87"/>
          <p:cNvSpPr>
            <a:spLocks noChangeArrowheads="1"/>
          </p:cNvSpPr>
          <p:nvPr/>
        </p:nvSpPr>
        <p:spPr bwMode="auto">
          <a:xfrm>
            <a:off x="3353751" y="2924498"/>
            <a:ext cx="694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latin typeface="微软雅黑" pitchFamily="34" charset="-122"/>
                <a:ea typeface="微软雅黑" pitchFamily="34" charset="-122"/>
              </a:rPr>
              <a:t>点击添加</a:t>
            </a:r>
            <a:r>
              <a:rPr lang="zh-CN" altLang="en-US" sz="1200" kern="0" dirty="0" smtClean="0">
                <a:latin typeface="微软雅黑" pitchFamily="34" charset="-122"/>
                <a:ea typeface="微软雅黑" pitchFamily="34" charset="-122"/>
              </a:rPr>
              <a:t>文本</a:t>
            </a:r>
            <a:endParaRPr lang="zh-CN" altLang="en-US" sz="1200" kern="0" dirty="0">
              <a:latin typeface="微软雅黑" pitchFamily="34" charset="-122"/>
              <a:ea typeface="微软雅黑" pitchFamily="34" charset="-122"/>
            </a:endParaRPr>
          </a:p>
        </p:txBody>
      </p:sp>
      <p:sp>
        <p:nvSpPr>
          <p:cNvPr id="10" name="圆角矩形 9"/>
          <p:cNvSpPr/>
          <p:nvPr/>
        </p:nvSpPr>
        <p:spPr bwMode="auto">
          <a:xfrm>
            <a:off x="3675892" y="1640947"/>
            <a:ext cx="3632412"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10"/>
          <p:cNvSpPr/>
          <p:nvPr/>
        </p:nvSpPr>
        <p:spPr>
          <a:xfrm>
            <a:off x="4234047" y="1671778"/>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2" name="圆角矩形 11"/>
          <p:cNvSpPr/>
          <p:nvPr/>
        </p:nvSpPr>
        <p:spPr bwMode="auto">
          <a:xfrm>
            <a:off x="4541801" y="2955720"/>
            <a:ext cx="3632412"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矩形 12"/>
          <p:cNvSpPr/>
          <p:nvPr/>
        </p:nvSpPr>
        <p:spPr>
          <a:xfrm>
            <a:off x="5099956" y="2986551"/>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97380030"/>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750"/>
                            </p:stCondLst>
                            <p:childTnLst>
                              <p:par>
                                <p:cTn id="27" presetID="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225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p:bldP spid="9" grpId="0"/>
      <p:bldP spid="10" grpId="0" animBg="1"/>
      <p:bldP spid="11" grpId="0"/>
      <p:bldP spid="12" grpId="0" animBg="1"/>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直角上箭头 3"/>
          <p:cNvSpPr/>
          <p:nvPr/>
        </p:nvSpPr>
        <p:spPr bwMode="auto">
          <a:xfrm rot="18834877">
            <a:off x="4080509" y="1310388"/>
            <a:ext cx="1800200" cy="1800200"/>
          </a:xfrm>
          <a:prstGeom prst="ben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直角上箭头 4"/>
          <p:cNvSpPr/>
          <p:nvPr/>
        </p:nvSpPr>
        <p:spPr bwMode="auto">
          <a:xfrm rot="7988830">
            <a:off x="3334992" y="1629333"/>
            <a:ext cx="1800200" cy="1800200"/>
          </a:xfrm>
          <a:prstGeom prst="bentUp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矩形 5"/>
          <p:cNvSpPr/>
          <p:nvPr/>
        </p:nvSpPr>
        <p:spPr>
          <a:xfrm>
            <a:off x="3898927" y="2079117"/>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smtClean="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单击</a:t>
            </a:r>
            <a:r>
              <a:rPr lang="zh-CN" altLang="en-US" sz="1200" b="0" dirty="0">
                <a:latin typeface="微软雅黑" pitchFamily="34" charset="-122"/>
                <a:ea typeface="微软雅黑" pitchFamily="34" charset="-122"/>
              </a:rPr>
              <a:t>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7" name="TextBox 20"/>
          <p:cNvSpPr txBox="1"/>
          <p:nvPr/>
        </p:nvSpPr>
        <p:spPr bwMode="auto">
          <a:xfrm>
            <a:off x="3738489" y="3886979"/>
            <a:ext cx="1580504" cy="1061829"/>
          </a:xfrm>
          <a:prstGeom prst="rect">
            <a:avLst/>
          </a:prstGeom>
          <a:noFill/>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5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单击此处添加段落文本单击此处添加段落文本单击此处添加段落文本单击此处添加段落文本</a:t>
            </a:r>
          </a:p>
        </p:txBody>
      </p:sp>
      <p:sp>
        <p:nvSpPr>
          <p:cNvPr id="8" name="TextBox 19"/>
          <p:cNvSpPr txBox="1">
            <a:spLocks noChangeArrowheads="1"/>
          </p:cNvSpPr>
          <p:nvPr/>
        </p:nvSpPr>
        <p:spPr bwMode="auto">
          <a:xfrm>
            <a:off x="3673689" y="3663522"/>
            <a:ext cx="1672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单击此处添加</a:t>
            </a:r>
            <a:r>
              <a:rPr kumimoji="0" lang="zh-CN" altLang="zh-CN" sz="1200" b="1" i="0" u="none" strike="noStrike" kern="120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标题</a:t>
            </a:r>
            <a:endPar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endParaRPr>
          </a:p>
        </p:txBody>
      </p:sp>
      <p:sp>
        <p:nvSpPr>
          <p:cNvPr id="9" name="TextBox 20"/>
          <p:cNvSpPr txBox="1"/>
          <p:nvPr/>
        </p:nvSpPr>
        <p:spPr bwMode="auto">
          <a:xfrm>
            <a:off x="1404445" y="1197267"/>
            <a:ext cx="1557553" cy="1061829"/>
          </a:xfrm>
          <a:prstGeom prst="rect">
            <a:avLst/>
          </a:prstGeom>
          <a:noFill/>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5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单击此处添加段落文本单击此处添加段落文本单击此处添加段落文本单击此处添加段落文本</a:t>
            </a:r>
          </a:p>
        </p:txBody>
      </p:sp>
      <p:sp>
        <p:nvSpPr>
          <p:cNvPr id="10" name="TextBox 19"/>
          <p:cNvSpPr txBox="1">
            <a:spLocks noChangeArrowheads="1"/>
          </p:cNvSpPr>
          <p:nvPr/>
        </p:nvSpPr>
        <p:spPr bwMode="auto">
          <a:xfrm>
            <a:off x="1427059" y="998135"/>
            <a:ext cx="162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单击此处添加</a:t>
            </a:r>
            <a:r>
              <a:rPr kumimoji="0" lang="zh-CN" altLang="zh-CN" sz="1200" b="1" i="0" u="none" strike="noStrike" kern="120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标题</a:t>
            </a:r>
            <a:endPar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endParaRPr>
          </a:p>
        </p:txBody>
      </p:sp>
      <p:sp>
        <p:nvSpPr>
          <p:cNvPr id="11" name="TextBox 20"/>
          <p:cNvSpPr txBox="1"/>
          <p:nvPr/>
        </p:nvSpPr>
        <p:spPr bwMode="auto">
          <a:xfrm>
            <a:off x="6093928" y="1314780"/>
            <a:ext cx="1646424" cy="1061829"/>
          </a:xfrm>
          <a:prstGeom prst="rect">
            <a:avLst/>
          </a:prstGeom>
          <a:noFill/>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5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单击此处添加段落文本单击此处添加段落文本单击此处添加段落文本单击此处添加段落文本</a:t>
            </a:r>
          </a:p>
        </p:txBody>
      </p:sp>
      <p:sp>
        <p:nvSpPr>
          <p:cNvPr id="12" name="TextBox 19"/>
          <p:cNvSpPr txBox="1">
            <a:spLocks noChangeArrowheads="1"/>
          </p:cNvSpPr>
          <p:nvPr/>
        </p:nvSpPr>
        <p:spPr bwMode="auto">
          <a:xfrm>
            <a:off x="6105234" y="974013"/>
            <a:ext cx="16238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CN" altLang="zh-CN" sz="1200" b="1"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rPr>
              <a:t>单击此处添加</a:t>
            </a:r>
            <a:r>
              <a:rPr kumimoji="0" lang="zh-CN" altLang="zh-CN" sz="1200" b="1"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标题</a:t>
            </a:r>
            <a:endParaRPr kumimoji="0" lang="zh-CN" altLang="zh-CN" sz="1200" b="1"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977034703"/>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75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475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5750"/>
                            </p:stCondLst>
                            <p:childTnLst>
                              <p:par>
                                <p:cTn id="53" presetID="42"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676424" y="124272"/>
            <a:ext cx="231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sp>
        <p:nvSpPr>
          <p:cNvPr id="33" name="Text Box 13"/>
          <p:cNvSpPr txBox="1">
            <a:spLocks noChangeArrowheads="1"/>
          </p:cNvSpPr>
          <p:nvPr/>
        </p:nvSpPr>
        <p:spPr bwMode="gray">
          <a:xfrm>
            <a:off x="5919788" y="820738"/>
            <a:ext cx="1616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algn="r" fontAlgn="auto">
              <a:spcBef>
                <a:spcPts val="0"/>
              </a:spcBef>
              <a:spcAft>
                <a:spcPct val="40000"/>
              </a:spcAft>
              <a:defRPr/>
            </a:pPr>
            <a:r>
              <a:rPr lang="zh-CN" altLang="en-US" sz="1600" b="0" kern="0" noProof="1" smtClean="0">
                <a:solidFill>
                  <a:srgbClr val="080808"/>
                </a:solidFill>
                <a:latin typeface="微软雅黑" pitchFamily="34" charset="-122"/>
                <a:ea typeface="微软雅黑" pitchFamily="34" charset="-122"/>
                <a:cs typeface="Arial" charset="0"/>
              </a:rPr>
              <a:t>这里输入文本</a:t>
            </a:r>
            <a:r>
              <a:rPr lang="en-US" altLang="zh-CN" sz="1600" b="0" kern="0" noProof="1" smtClean="0">
                <a:solidFill>
                  <a:srgbClr val="080808"/>
                </a:solidFill>
                <a:latin typeface="微软雅黑" pitchFamily="34" charset="-122"/>
                <a:ea typeface="微软雅黑" pitchFamily="34" charset="-122"/>
                <a:cs typeface="Arial" charset="0"/>
              </a:rPr>
              <a:t>.</a:t>
            </a:r>
            <a:endParaRPr lang="en-US" altLang="zh-CN" sz="1600" b="0" kern="0" noProof="1">
              <a:solidFill>
                <a:srgbClr val="080808"/>
              </a:solidFill>
              <a:latin typeface="微软雅黑" pitchFamily="34" charset="-122"/>
              <a:ea typeface="微软雅黑" pitchFamily="34" charset="-122"/>
              <a:cs typeface="Arial" charset="0"/>
            </a:endParaRPr>
          </a:p>
        </p:txBody>
      </p:sp>
      <p:sp>
        <p:nvSpPr>
          <p:cNvPr id="35" name="Text Box 13"/>
          <p:cNvSpPr txBox="1">
            <a:spLocks noChangeArrowheads="1"/>
          </p:cNvSpPr>
          <p:nvPr/>
        </p:nvSpPr>
        <p:spPr bwMode="gray">
          <a:xfrm>
            <a:off x="1458913" y="4489450"/>
            <a:ext cx="1616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fontAlgn="auto">
              <a:spcBef>
                <a:spcPts val="0"/>
              </a:spcBef>
              <a:spcAft>
                <a:spcPct val="40000"/>
              </a:spcAft>
              <a:defRPr/>
            </a:pPr>
            <a:r>
              <a:rPr lang="zh-CN" altLang="en-US" sz="1600" b="0" kern="0" noProof="1" smtClean="0">
                <a:solidFill>
                  <a:srgbClr val="080808"/>
                </a:solidFill>
                <a:latin typeface="微软雅黑" pitchFamily="34" charset="-122"/>
                <a:ea typeface="微软雅黑" pitchFamily="34" charset="-122"/>
                <a:cs typeface="Arial" charset="0"/>
              </a:rPr>
              <a:t>这里输入文本</a:t>
            </a:r>
            <a:endParaRPr lang="en-US" altLang="zh-CN" sz="1600" b="0" kern="0" noProof="1">
              <a:solidFill>
                <a:srgbClr val="080808"/>
              </a:solidFill>
              <a:latin typeface="微软雅黑" pitchFamily="34" charset="-122"/>
              <a:ea typeface="微软雅黑" pitchFamily="34" charset="-122"/>
              <a:cs typeface="Arial" charset="0"/>
            </a:endParaRPr>
          </a:p>
        </p:txBody>
      </p:sp>
      <p:sp>
        <p:nvSpPr>
          <p:cNvPr id="36" name="Text Box 13"/>
          <p:cNvSpPr txBox="1">
            <a:spLocks noChangeArrowheads="1"/>
          </p:cNvSpPr>
          <p:nvPr/>
        </p:nvSpPr>
        <p:spPr bwMode="gray">
          <a:xfrm>
            <a:off x="5942013" y="4416425"/>
            <a:ext cx="1616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algn="r" fontAlgn="auto">
              <a:spcBef>
                <a:spcPts val="0"/>
              </a:spcBef>
              <a:spcAft>
                <a:spcPct val="40000"/>
              </a:spcAft>
              <a:defRPr/>
            </a:pPr>
            <a:r>
              <a:rPr lang="zh-CN" altLang="en-US" sz="1600" b="0" kern="0" noProof="1" smtClean="0">
                <a:solidFill>
                  <a:srgbClr val="080808"/>
                </a:solidFill>
                <a:latin typeface="微软雅黑" pitchFamily="34" charset="-122"/>
                <a:ea typeface="微软雅黑" pitchFamily="34" charset="-122"/>
                <a:cs typeface="Arial" charset="0"/>
              </a:rPr>
              <a:t>这里输入文本</a:t>
            </a:r>
            <a:r>
              <a:rPr lang="en-US" altLang="zh-CN" sz="1600" b="0" kern="0" noProof="1" smtClean="0">
                <a:solidFill>
                  <a:srgbClr val="080808"/>
                </a:solidFill>
                <a:latin typeface="微软雅黑" pitchFamily="34" charset="-122"/>
                <a:ea typeface="微软雅黑" pitchFamily="34" charset="-122"/>
                <a:cs typeface="Arial" charset="0"/>
              </a:rPr>
              <a:t>.</a:t>
            </a:r>
            <a:endParaRPr lang="en-US" altLang="zh-CN" sz="1600" b="0" kern="0" noProof="1">
              <a:solidFill>
                <a:srgbClr val="080808"/>
              </a:solidFill>
              <a:latin typeface="微软雅黑" pitchFamily="34" charset="-122"/>
              <a:ea typeface="微软雅黑" pitchFamily="34" charset="-122"/>
              <a:cs typeface="Arial" charset="0"/>
            </a:endParaRPr>
          </a:p>
        </p:txBody>
      </p:sp>
      <p:sp>
        <p:nvSpPr>
          <p:cNvPr id="37" name="Text Box 13"/>
          <p:cNvSpPr txBox="1">
            <a:spLocks noChangeArrowheads="1"/>
          </p:cNvSpPr>
          <p:nvPr/>
        </p:nvSpPr>
        <p:spPr bwMode="gray">
          <a:xfrm>
            <a:off x="1458913" y="820738"/>
            <a:ext cx="1616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charset="0"/>
              </a:defRPr>
            </a:lvl1pPr>
            <a:lvl2pPr marL="742950" indent="-285750" defTabSz="801688">
              <a:defRPr>
                <a:solidFill>
                  <a:schemeClr val="tx1"/>
                </a:solidFill>
                <a:latin typeface="Arial" charset="0"/>
              </a:defRPr>
            </a:lvl2pPr>
            <a:lvl3pPr marL="1143000" indent="-228600" defTabSz="801688">
              <a:defRPr>
                <a:solidFill>
                  <a:schemeClr val="tx1"/>
                </a:solidFill>
                <a:latin typeface="Arial" charset="0"/>
              </a:defRPr>
            </a:lvl3pPr>
            <a:lvl4pPr marL="1600200" indent="-228600" defTabSz="801688">
              <a:defRPr>
                <a:solidFill>
                  <a:schemeClr val="tx1"/>
                </a:solidFill>
                <a:latin typeface="Arial" charset="0"/>
              </a:defRPr>
            </a:lvl4pPr>
            <a:lvl5pPr marL="2057400" indent="-228600" defTabSz="801688">
              <a:defRPr>
                <a:solidFill>
                  <a:schemeClr val="tx1"/>
                </a:solidFill>
                <a:latin typeface="Arial" charset="0"/>
              </a:defRPr>
            </a:lvl5pPr>
            <a:lvl6pPr marL="2514600" indent="-228600" defTabSz="801688" fontAlgn="base">
              <a:spcBef>
                <a:spcPct val="0"/>
              </a:spcBef>
              <a:spcAft>
                <a:spcPct val="0"/>
              </a:spcAft>
              <a:defRPr>
                <a:solidFill>
                  <a:schemeClr val="tx1"/>
                </a:solidFill>
                <a:latin typeface="Arial" charset="0"/>
              </a:defRPr>
            </a:lvl6pPr>
            <a:lvl7pPr marL="2971800" indent="-228600" defTabSz="801688" fontAlgn="base">
              <a:spcBef>
                <a:spcPct val="0"/>
              </a:spcBef>
              <a:spcAft>
                <a:spcPct val="0"/>
              </a:spcAft>
              <a:defRPr>
                <a:solidFill>
                  <a:schemeClr val="tx1"/>
                </a:solidFill>
                <a:latin typeface="Arial" charset="0"/>
              </a:defRPr>
            </a:lvl7pPr>
            <a:lvl8pPr marL="3429000" indent="-228600" defTabSz="801688" fontAlgn="base">
              <a:spcBef>
                <a:spcPct val="0"/>
              </a:spcBef>
              <a:spcAft>
                <a:spcPct val="0"/>
              </a:spcAft>
              <a:defRPr>
                <a:solidFill>
                  <a:schemeClr val="tx1"/>
                </a:solidFill>
                <a:latin typeface="Arial" charset="0"/>
              </a:defRPr>
            </a:lvl8pPr>
            <a:lvl9pPr marL="3886200" indent="-228600" defTabSz="801688" fontAlgn="base">
              <a:spcBef>
                <a:spcPct val="0"/>
              </a:spcBef>
              <a:spcAft>
                <a:spcPct val="0"/>
              </a:spcAft>
              <a:defRPr>
                <a:solidFill>
                  <a:schemeClr val="tx1"/>
                </a:solidFill>
                <a:latin typeface="Arial" charset="0"/>
              </a:defRPr>
            </a:lvl9pPr>
          </a:lstStyle>
          <a:p>
            <a:pPr fontAlgn="auto">
              <a:spcBef>
                <a:spcPts val="0"/>
              </a:spcBef>
              <a:spcAft>
                <a:spcPct val="40000"/>
              </a:spcAft>
              <a:defRPr/>
            </a:pPr>
            <a:r>
              <a:rPr lang="zh-CN" altLang="en-US" sz="1600" b="0" kern="0" noProof="1" smtClean="0">
                <a:solidFill>
                  <a:srgbClr val="080808"/>
                </a:solidFill>
                <a:latin typeface="微软雅黑" pitchFamily="34" charset="-122"/>
                <a:ea typeface="微软雅黑" pitchFamily="34" charset="-122"/>
                <a:cs typeface="Arial" charset="0"/>
              </a:rPr>
              <a:t>这里输入文本</a:t>
            </a:r>
            <a:endParaRPr lang="en-US" altLang="zh-CN" sz="1600" b="0" kern="0" noProof="1">
              <a:solidFill>
                <a:srgbClr val="080808"/>
              </a:solidFill>
              <a:latin typeface="微软雅黑" pitchFamily="34" charset="-122"/>
              <a:ea typeface="微软雅黑" pitchFamily="34" charset="-122"/>
              <a:cs typeface="Arial" charset="0"/>
            </a:endParaRPr>
          </a:p>
        </p:txBody>
      </p:sp>
      <p:grpSp>
        <p:nvGrpSpPr>
          <p:cNvPr id="38" name="Group 17"/>
          <p:cNvGrpSpPr>
            <a:grpSpLocks/>
          </p:cNvGrpSpPr>
          <p:nvPr/>
        </p:nvGrpSpPr>
        <p:grpSpPr bwMode="auto">
          <a:xfrm>
            <a:off x="2397125" y="1323975"/>
            <a:ext cx="2124075" cy="1466850"/>
            <a:chOff x="1552" y="1312"/>
            <a:chExt cx="1338" cy="924"/>
          </a:xfrm>
        </p:grpSpPr>
        <p:sp>
          <p:nvSpPr>
            <p:cNvPr id="40" name="Freeform 18"/>
            <p:cNvSpPr>
              <a:spLocks/>
            </p:cNvSpPr>
            <p:nvPr/>
          </p:nvSpPr>
          <p:spPr bwMode="gray">
            <a:xfrm>
              <a:off x="1552" y="1433"/>
              <a:ext cx="1338" cy="803"/>
            </a:xfrm>
            <a:custGeom>
              <a:avLst/>
              <a:gdLst>
                <a:gd name="T0" fmla="*/ 382 w 665"/>
                <a:gd name="T1" fmla="*/ 0 h 406"/>
                <a:gd name="T2" fmla="*/ 0 w 665"/>
                <a:gd name="T3" fmla="*/ 0 h 406"/>
                <a:gd name="T4" fmla="*/ 0 w 665"/>
                <a:gd name="T5" fmla="*/ 123 h 406"/>
                <a:gd name="T6" fmla="*/ 284 w 665"/>
                <a:gd name="T7" fmla="*/ 406 h 406"/>
                <a:gd name="T8" fmla="*/ 665 w 665"/>
                <a:gd name="T9" fmla="*/ 406 h 406"/>
                <a:gd name="T10" fmla="*/ 665 w 665"/>
                <a:gd name="T11" fmla="*/ 284 h 406"/>
                <a:gd name="T12" fmla="*/ 382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382" y="0"/>
                  </a:moveTo>
                  <a:cubicBezTo>
                    <a:pt x="0" y="0"/>
                    <a:pt x="0" y="0"/>
                    <a:pt x="0" y="0"/>
                  </a:cubicBezTo>
                  <a:cubicBezTo>
                    <a:pt x="0" y="123"/>
                    <a:pt x="0" y="123"/>
                    <a:pt x="0" y="123"/>
                  </a:cubicBezTo>
                  <a:cubicBezTo>
                    <a:pt x="0" y="280"/>
                    <a:pt x="127" y="406"/>
                    <a:pt x="284" y="406"/>
                  </a:cubicBezTo>
                  <a:cubicBezTo>
                    <a:pt x="665" y="406"/>
                    <a:pt x="665" y="406"/>
                    <a:pt x="665" y="406"/>
                  </a:cubicBezTo>
                  <a:cubicBezTo>
                    <a:pt x="665" y="284"/>
                    <a:pt x="665" y="284"/>
                    <a:pt x="665" y="284"/>
                  </a:cubicBezTo>
                  <a:cubicBezTo>
                    <a:pt x="665" y="127"/>
                    <a:pt x="538" y="0"/>
                    <a:pt x="382" y="0"/>
                  </a:cubicBezTo>
                  <a:close/>
                </a:path>
              </a:pathLst>
            </a:custGeom>
            <a:gradFill rotWithShape="1">
              <a:gsLst>
                <a:gs pos="0">
                  <a:srgbClr val="AEAEAE"/>
                </a:gs>
                <a:gs pos="100000">
                  <a:srgbClr val="AEAEAE">
                    <a:gamma/>
                    <a:shade val="70588"/>
                    <a:invGamma/>
                  </a:srgbClr>
                </a:gs>
              </a:gsLst>
              <a:lin ang="2700000" scaled="1"/>
            </a:gradFill>
            <a:ln>
              <a:noFill/>
            </a:ln>
            <a:effectLst/>
            <a:extLst>
              <a:ext uri="{91240B29-F687-4F45-9708-019B960494DF}">
                <a14:hiddenLine xmlns:a14="http://schemas.microsoft.com/office/drawing/2010/main" w="14351"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zh-CN" altLang="en-US" b="0" kern="0">
                <a:solidFill>
                  <a:sysClr val="windowText" lastClr="000000"/>
                </a:solidFill>
              </a:endParaRPr>
            </a:p>
          </p:txBody>
        </p:sp>
        <p:sp>
          <p:nvSpPr>
            <p:cNvPr id="42" name="Freeform 19"/>
            <p:cNvSpPr>
              <a:spLocks/>
            </p:cNvSpPr>
            <p:nvPr/>
          </p:nvSpPr>
          <p:spPr bwMode="gray">
            <a:xfrm>
              <a:off x="1552" y="1312"/>
              <a:ext cx="1338" cy="803"/>
            </a:xfrm>
            <a:custGeom>
              <a:avLst/>
              <a:gdLst>
                <a:gd name="T0" fmla="*/ 382 w 665"/>
                <a:gd name="T1" fmla="*/ 0 h 406"/>
                <a:gd name="T2" fmla="*/ 0 w 665"/>
                <a:gd name="T3" fmla="*/ 0 h 406"/>
                <a:gd name="T4" fmla="*/ 0 w 665"/>
                <a:gd name="T5" fmla="*/ 122 h 406"/>
                <a:gd name="T6" fmla="*/ 284 w 665"/>
                <a:gd name="T7" fmla="*/ 406 h 406"/>
                <a:gd name="T8" fmla="*/ 665 w 665"/>
                <a:gd name="T9" fmla="*/ 406 h 406"/>
                <a:gd name="T10" fmla="*/ 665 w 665"/>
                <a:gd name="T11" fmla="*/ 283 h 406"/>
                <a:gd name="T12" fmla="*/ 382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382" y="0"/>
                  </a:moveTo>
                  <a:cubicBezTo>
                    <a:pt x="0" y="0"/>
                    <a:pt x="0" y="0"/>
                    <a:pt x="0" y="0"/>
                  </a:cubicBezTo>
                  <a:cubicBezTo>
                    <a:pt x="0" y="122"/>
                    <a:pt x="0" y="122"/>
                    <a:pt x="0" y="122"/>
                  </a:cubicBezTo>
                  <a:cubicBezTo>
                    <a:pt x="0" y="279"/>
                    <a:pt x="127" y="406"/>
                    <a:pt x="284" y="406"/>
                  </a:cubicBezTo>
                  <a:cubicBezTo>
                    <a:pt x="665" y="406"/>
                    <a:pt x="665" y="406"/>
                    <a:pt x="665" y="406"/>
                  </a:cubicBezTo>
                  <a:cubicBezTo>
                    <a:pt x="665" y="283"/>
                    <a:pt x="665" y="283"/>
                    <a:pt x="665" y="283"/>
                  </a:cubicBezTo>
                  <a:cubicBezTo>
                    <a:pt x="665" y="126"/>
                    <a:pt x="538" y="0"/>
                    <a:pt x="382" y="0"/>
                  </a:cubicBezTo>
                  <a:close/>
                </a:path>
              </a:pathLst>
            </a:custGeom>
            <a:gradFill rotWithShape="1">
              <a:gsLst>
                <a:gs pos="0">
                  <a:srgbClr val="C9C9C9"/>
                </a:gs>
                <a:gs pos="100000">
                  <a:srgbClr val="C9C9C9">
                    <a:gamma/>
                    <a:tint val="64706"/>
                    <a:invGamma/>
                  </a:srgbClr>
                </a:gs>
              </a:gsLst>
              <a:lin ang="2700000" scaled="1"/>
            </a:gradFill>
            <a:ln>
              <a:noFill/>
            </a:ln>
            <a:effectLst/>
            <a:extLst>
              <a:ext uri="{91240B29-F687-4F45-9708-019B960494DF}">
                <a14:hiddenLine xmlns:a14="http://schemas.microsoft.com/office/drawing/2010/main" w="14351"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Bef>
                  <a:spcPts val="0"/>
                </a:spcBef>
                <a:spcAft>
                  <a:spcPts val="0"/>
                </a:spcAft>
                <a:defRPr/>
              </a:pPr>
              <a:endParaRPr lang="zh-CN" altLang="en-US" b="0" kern="0">
                <a:solidFill>
                  <a:sysClr val="windowText" lastClr="000000"/>
                </a:solidFill>
              </a:endParaRPr>
            </a:p>
          </p:txBody>
        </p:sp>
      </p:grpSp>
      <p:grpSp>
        <p:nvGrpSpPr>
          <p:cNvPr id="44" name="Group 20"/>
          <p:cNvGrpSpPr>
            <a:grpSpLocks/>
          </p:cNvGrpSpPr>
          <p:nvPr/>
        </p:nvGrpSpPr>
        <p:grpSpPr bwMode="auto">
          <a:xfrm>
            <a:off x="2176463" y="2667000"/>
            <a:ext cx="2347912" cy="1625600"/>
            <a:chOff x="1413" y="2158"/>
            <a:chExt cx="1479" cy="1024"/>
          </a:xfrm>
        </p:grpSpPr>
        <p:sp>
          <p:nvSpPr>
            <p:cNvPr id="46" name="Freeform 21"/>
            <p:cNvSpPr>
              <a:spLocks/>
            </p:cNvSpPr>
            <p:nvPr/>
          </p:nvSpPr>
          <p:spPr bwMode="gray">
            <a:xfrm>
              <a:off x="1413" y="2293"/>
              <a:ext cx="1479" cy="889"/>
            </a:xfrm>
            <a:custGeom>
              <a:avLst/>
              <a:gdLst>
                <a:gd name="T0" fmla="*/ 314 w 735"/>
                <a:gd name="T1" fmla="*/ 0 h 449"/>
                <a:gd name="T2" fmla="*/ 735 w 735"/>
                <a:gd name="T3" fmla="*/ 0 h 449"/>
                <a:gd name="T4" fmla="*/ 735 w 735"/>
                <a:gd name="T5" fmla="*/ 136 h 449"/>
                <a:gd name="T6" fmla="*/ 422 w 735"/>
                <a:gd name="T7" fmla="*/ 449 h 449"/>
                <a:gd name="T8" fmla="*/ 0 w 735"/>
                <a:gd name="T9" fmla="*/ 449 h 449"/>
                <a:gd name="T10" fmla="*/ 0 w 735"/>
                <a:gd name="T11" fmla="*/ 313 h 449"/>
                <a:gd name="T12" fmla="*/ 314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314" y="0"/>
                  </a:moveTo>
                  <a:cubicBezTo>
                    <a:pt x="735" y="0"/>
                    <a:pt x="735" y="0"/>
                    <a:pt x="735" y="0"/>
                  </a:cubicBezTo>
                  <a:cubicBezTo>
                    <a:pt x="735" y="136"/>
                    <a:pt x="735" y="136"/>
                    <a:pt x="735" y="136"/>
                  </a:cubicBezTo>
                  <a:cubicBezTo>
                    <a:pt x="735" y="309"/>
                    <a:pt x="595" y="449"/>
                    <a:pt x="422" y="449"/>
                  </a:cubicBezTo>
                  <a:cubicBezTo>
                    <a:pt x="0" y="449"/>
                    <a:pt x="0" y="449"/>
                    <a:pt x="0" y="449"/>
                  </a:cubicBezTo>
                  <a:cubicBezTo>
                    <a:pt x="0" y="313"/>
                    <a:pt x="0" y="313"/>
                    <a:pt x="0" y="313"/>
                  </a:cubicBezTo>
                  <a:cubicBezTo>
                    <a:pt x="0" y="140"/>
                    <a:pt x="140" y="0"/>
                    <a:pt x="314" y="0"/>
                  </a:cubicBez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zh-CN" altLang="en-US" b="0" kern="0">
                <a:solidFill>
                  <a:sysClr val="windowText" lastClr="000000"/>
                </a:solidFill>
              </a:endParaRPr>
            </a:p>
          </p:txBody>
        </p:sp>
        <p:sp>
          <p:nvSpPr>
            <p:cNvPr id="47" name="Freeform 22"/>
            <p:cNvSpPr>
              <a:spLocks/>
            </p:cNvSpPr>
            <p:nvPr/>
          </p:nvSpPr>
          <p:spPr bwMode="gray">
            <a:xfrm>
              <a:off x="1413" y="2158"/>
              <a:ext cx="1479" cy="889"/>
            </a:xfrm>
            <a:custGeom>
              <a:avLst/>
              <a:gdLst>
                <a:gd name="T0" fmla="*/ 314 w 735"/>
                <a:gd name="T1" fmla="*/ 0 h 449"/>
                <a:gd name="T2" fmla="*/ 735 w 735"/>
                <a:gd name="T3" fmla="*/ 0 h 449"/>
                <a:gd name="T4" fmla="*/ 735 w 735"/>
                <a:gd name="T5" fmla="*/ 135 h 449"/>
                <a:gd name="T6" fmla="*/ 422 w 735"/>
                <a:gd name="T7" fmla="*/ 449 h 449"/>
                <a:gd name="T8" fmla="*/ 0 w 735"/>
                <a:gd name="T9" fmla="*/ 449 h 449"/>
                <a:gd name="T10" fmla="*/ 0 w 735"/>
                <a:gd name="T11" fmla="*/ 313 h 449"/>
                <a:gd name="T12" fmla="*/ 314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314" y="0"/>
                  </a:moveTo>
                  <a:cubicBezTo>
                    <a:pt x="735" y="0"/>
                    <a:pt x="735" y="0"/>
                    <a:pt x="735" y="0"/>
                  </a:cubicBezTo>
                  <a:cubicBezTo>
                    <a:pt x="735" y="135"/>
                    <a:pt x="735" y="135"/>
                    <a:pt x="735" y="135"/>
                  </a:cubicBezTo>
                  <a:cubicBezTo>
                    <a:pt x="735" y="308"/>
                    <a:pt x="595" y="449"/>
                    <a:pt x="422" y="449"/>
                  </a:cubicBezTo>
                  <a:cubicBezTo>
                    <a:pt x="0" y="449"/>
                    <a:pt x="0" y="449"/>
                    <a:pt x="0" y="449"/>
                  </a:cubicBezTo>
                  <a:cubicBezTo>
                    <a:pt x="0" y="313"/>
                    <a:pt x="0" y="313"/>
                    <a:pt x="0" y="313"/>
                  </a:cubicBezTo>
                  <a:cubicBezTo>
                    <a:pt x="0" y="140"/>
                    <a:pt x="140" y="0"/>
                    <a:pt x="314" y="0"/>
                  </a:cubicBezTo>
                  <a:close/>
                </a:path>
              </a:pathLst>
            </a:custGeom>
            <a:ln/>
            <a:ex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zh-CN" altLang="en-US" b="0" kern="0">
                <a:solidFill>
                  <a:sysClr val="windowText" lastClr="000000"/>
                </a:solidFill>
              </a:endParaRPr>
            </a:p>
          </p:txBody>
        </p:sp>
      </p:grpSp>
      <p:grpSp>
        <p:nvGrpSpPr>
          <p:cNvPr id="50" name="组合 49"/>
          <p:cNvGrpSpPr>
            <a:grpSpLocks/>
          </p:cNvGrpSpPr>
          <p:nvPr/>
        </p:nvGrpSpPr>
        <p:grpSpPr bwMode="auto">
          <a:xfrm>
            <a:off x="4603750" y="1308100"/>
            <a:ext cx="2124075" cy="1470025"/>
            <a:chOff x="4602957" y="2119313"/>
            <a:chExt cx="2124075" cy="1470026"/>
          </a:xfrm>
        </p:grpSpPr>
        <p:sp>
          <p:nvSpPr>
            <p:cNvPr id="53" name="Freeform 24"/>
            <p:cNvSpPr>
              <a:spLocks/>
            </p:cNvSpPr>
            <p:nvPr/>
          </p:nvSpPr>
          <p:spPr bwMode="gray">
            <a:xfrm>
              <a:off x="4602957" y="2311401"/>
              <a:ext cx="2124075" cy="1277938"/>
            </a:xfrm>
            <a:custGeom>
              <a:avLst/>
              <a:gdLst>
                <a:gd name="T0" fmla="*/ 284 w 665"/>
                <a:gd name="T1" fmla="*/ 0 h 407"/>
                <a:gd name="T2" fmla="*/ 665 w 665"/>
                <a:gd name="T3" fmla="*/ 0 h 407"/>
                <a:gd name="T4" fmla="*/ 665 w 665"/>
                <a:gd name="T5" fmla="*/ 123 h 407"/>
                <a:gd name="T6" fmla="*/ 381 w 665"/>
                <a:gd name="T7" fmla="*/ 407 h 407"/>
                <a:gd name="T8" fmla="*/ 0 w 665"/>
                <a:gd name="T9" fmla="*/ 407 h 407"/>
                <a:gd name="T10" fmla="*/ 0 w 665"/>
                <a:gd name="T11" fmla="*/ 284 h 407"/>
                <a:gd name="T12" fmla="*/ 284 w 665"/>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665" h="407">
                  <a:moveTo>
                    <a:pt x="284" y="0"/>
                  </a:moveTo>
                  <a:cubicBezTo>
                    <a:pt x="665" y="0"/>
                    <a:pt x="665" y="0"/>
                    <a:pt x="665" y="0"/>
                  </a:cubicBezTo>
                  <a:cubicBezTo>
                    <a:pt x="665" y="123"/>
                    <a:pt x="665" y="123"/>
                    <a:pt x="665" y="123"/>
                  </a:cubicBezTo>
                  <a:cubicBezTo>
                    <a:pt x="665" y="280"/>
                    <a:pt x="538" y="407"/>
                    <a:pt x="381" y="407"/>
                  </a:cubicBezTo>
                  <a:cubicBezTo>
                    <a:pt x="0" y="407"/>
                    <a:pt x="0" y="407"/>
                    <a:pt x="0" y="407"/>
                  </a:cubicBezTo>
                  <a:cubicBezTo>
                    <a:pt x="0" y="284"/>
                    <a:pt x="0" y="284"/>
                    <a:pt x="0" y="284"/>
                  </a:cubicBezTo>
                  <a:cubicBezTo>
                    <a:pt x="0" y="127"/>
                    <a:pt x="127" y="0"/>
                    <a:pt x="284" y="0"/>
                  </a:cubicBez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zh-CN" altLang="en-US" b="0" kern="0">
                <a:solidFill>
                  <a:sysClr val="windowText" lastClr="000000"/>
                </a:solidFill>
              </a:endParaRPr>
            </a:p>
          </p:txBody>
        </p:sp>
        <p:sp>
          <p:nvSpPr>
            <p:cNvPr id="56" name="Freeform 25"/>
            <p:cNvSpPr>
              <a:spLocks/>
            </p:cNvSpPr>
            <p:nvPr/>
          </p:nvSpPr>
          <p:spPr bwMode="gray">
            <a:xfrm>
              <a:off x="4602957" y="2119313"/>
              <a:ext cx="2124075" cy="1274764"/>
            </a:xfrm>
            <a:custGeom>
              <a:avLst/>
              <a:gdLst>
                <a:gd name="T0" fmla="*/ 284 w 665"/>
                <a:gd name="T1" fmla="*/ 0 h 406"/>
                <a:gd name="T2" fmla="*/ 665 w 665"/>
                <a:gd name="T3" fmla="*/ 0 h 406"/>
                <a:gd name="T4" fmla="*/ 665 w 665"/>
                <a:gd name="T5" fmla="*/ 122 h 406"/>
                <a:gd name="T6" fmla="*/ 381 w 665"/>
                <a:gd name="T7" fmla="*/ 406 h 406"/>
                <a:gd name="T8" fmla="*/ 0 w 665"/>
                <a:gd name="T9" fmla="*/ 406 h 406"/>
                <a:gd name="T10" fmla="*/ 0 w 665"/>
                <a:gd name="T11" fmla="*/ 283 h 406"/>
                <a:gd name="T12" fmla="*/ 284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284" y="0"/>
                  </a:moveTo>
                  <a:cubicBezTo>
                    <a:pt x="665" y="0"/>
                    <a:pt x="665" y="0"/>
                    <a:pt x="665" y="0"/>
                  </a:cubicBezTo>
                  <a:cubicBezTo>
                    <a:pt x="665" y="122"/>
                    <a:pt x="665" y="122"/>
                    <a:pt x="665" y="122"/>
                  </a:cubicBezTo>
                  <a:cubicBezTo>
                    <a:pt x="665" y="279"/>
                    <a:pt x="538" y="406"/>
                    <a:pt x="381" y="406"/>
                  </a:cubicBezTo>
                  <a:cubicBezTo>
                    <a:pt x="0" y="406"/>
                    <a:pt x="0" y="406"/>
                    <a:pt x="0" y="406"/>
                  </a:cubicBezTo>
                  <a:cubicBezTo>
                    <a:pt x="0" y="283"/>
                    <a:pt x="0" y="283"/>
                    <a:pt x="0" y="283"/>
                  </a:cubicBezTo>
                  <a:cubicBezTo>
                    <a:pt x="0" y="127"/>
                    <a:pt x="127" y="0"/>
                    <a:pt x="284" y="0"/>
                  </a:cubicBezTo>
                  <a:close/>
                </a:path>
              </a:pathLst>
            </a:custGeom>
            <a:ln/>
            <a:ex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zh-CN" altLang="en-US" b="0" kern="0">
                <a:solidFill>
                  <a:sysClr val="windowText" lastClr="000000"/>
                </a:solidFill>
              </a:endParaRPr>
            </a:p>
          </p:txBody>
        </p:sp>
      </p:grpSp>
      <p:grpSp>
        <p:nvGrpSpPr>
          <p:cNvPr id="59" name="Group 26"/>
          <p:cNvGrpSpPr>
            <a:grpSpLocks/>
          </p:cNvGrpSpPr>
          <p:nvPr/>
        </p:nvGrpSpPr>
        <p:grpSpPr bwMode="auto">
          <a:xfrm>
            <a:off x="4600575" y="2652713"/>
            <a:ext cx="2347913" cy="1624012"/>
            <a:chOff x="2940" y="2149"/>
            <a:chExt cx="1479" cy="1023"/>
          </a:xfrm>
        </p:grpSpPr>
        <p:sp>
          <p:nvSpPr>
            <p:cNvPr id="60" name="Freeform 27"/>
            <p:cNvSpPr>
              <a:spLocks/>
            </p:cNvSpPr>
            <p:nvPr/>
          </p:nvSpPr>
          <p:spPr bwMode="gray">
            <a:xfrm>
              <a:off x="2940" y="2283"/>
              <a:ext cx="1479" cy="889"/>
            </a:xfrm>
            <a:custGeom>
              <a:avLst/>
              <a:gdLst>
                <a:gd name="T0" fmla="*/ 422 w 735"/>
                <a:gd name="T1" fmla="*/ 0 h 449"/>
                <a:gd name="T2" fmla="*/ 0 w 735"/>
                <a:gd name="T3" fmla="*/ 0 h 449"/>
                <a:gd name="T4" fmla="*/ 0 w 735"/>
                <a:gd name="T5" fmla="*/ 136 h 449"/>
                <a:gd name="T6" fmla="*/ 313 w 735"/>
                <a:gd name="T7" fmla="*/ 449 h 449"/>
                <a:gd name="T8" fmla="*/ 735 w 735"/>
                <a:gd name="T9" fmla="*/ 449 h 449"/>
                <a:gd name="T10" fmla="*/ 735 w 735"/>
                <a:gd name="T11" fmla="*/ 313 h 449"/>
                <a:gd name="T12" fmla="*/ 422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422" y="0"/>
                  </a:moveTo>
                  <a:cubicBezTo>
                    <a:pt x="0" y="0"/>
                    <a:pt x="0" y="0"/>
                    <a:pt x="0" y="0"/>
                  </a:cubicBezTo>
                  <a:cubicBezTo>
                    <a:pt x="0" y="136"/>
                    <a:pt x="0" y="136"/>
                    <a:pt x="0" y="136"/>
                  </a:cubicBezTo>
                  <a:cubicBezTo>
                    <a:pt x="0" y="309"/>
                    <a:pt x="140" y="449"/>
                    <a:pt x="313" y="449"/>
                  </a:cubicBezTo>
                  <a:cubicBezTo>
                    <a:pt x="735" y="449"/>
                    <a:pt x="735" y="449"/>
                    <a:pt x="735" y="449"/>
                  </a:cubicBezTo>
                  <a:cubicBezTo>
                    <a:pt x="735" y="313"/>
                    <a:pt x="735" y="313"/>
                    <a:pt x="735" y="313"/>
                  </a:cubicBezTo>
                  <a:cubicBezTo>
                    <a:pt x="735" y="140"/>
                    <a:pt x="595" y="0"/>
                    <a:pt x="422" y="0"/>
                  </a:cubicBezTo>
                  <a:close/>
                </a:path>
              </a:pathLst>
            </a:custGeom>
            <a:ln>
              <a:noFill/>
            </a:ln>
            <a:extLst/>
          </p:spPr>
          <p:style>
            <a:lnRef idx="2">
              <a:schemeClr val="accent2">
                <a:shade val="50000"/>
              </a:schemeClr>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zh-CN" altLang="en-US" b="0" kern="0">
                <a:solidFill>
                  <a:sysClr val="windowText" lastClr="000000"/>
                </a:solidFill>
              </a:endParaRPr>
            </a:p>
          </p:txBody>
        </p:sp>
        <p:sp>
          <p:nvSpPr>
            <p:cNvPr id="61" name="Freeform 28"/>
            <p:cNvSpPr>
              <a:spLocks/>
            </p:cNvSpPr>
            <p:nvPr/>
          </p:nvSpPr>
          <p:spPr bwMode="gray">
            <a:xfrm>
              <a:off x="2940" y="2149"/>
              <a:ext cx="1479" cy="888"/>
            </a:xfrm>
            <a:custGeom>
              <a:avLst/>
              <a:gdLst>
                <a:gd name="T0" fmla="*/ 422 w 735"/>
                <a:gd name="T1" fmla="*/ 0 h 449"/>
                <a:gd name="T2" fmla="*/ 0 w 735"/>
                <a:gd name="T3" fmla="*/ 0 h 449"/>
                <a:gd name="T4" fmla="*/ 0 w 735"/>
                <a:gd name="T5" fmla="*/ 135 h 449"/>
                <a:gd name="T6" fmla="*/ 313 w 735"/>
                <a:gd name="T7" fmla="*/ 449 h 449"/>
                <a:gd name="T8" fmla="*/ 735 w 735"/>
                <a:gd name="T9" fmla="*/ 449 h 449"/>
                <a:gd name="T10" fmla="*/ 735 w 735"/>
                <a:gd name="T11" fmla="*/ 313 h 449"/>
                <a:gd name="T12" fmla="*/ 422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422" y="0"/>
                  </a:moveTo>
                  <a:cubicBezTo>
                    <a:pt x="0" y="0"/>
                    <a:pt x="0" y="0"/>
                    <a:pt x="0" y="0"/>
                  </a:cubicBezTo>
                  <a:cubicBezTo>
                    <a:pt x="0" y="135"/>
                    <a:pt x="0" y="135"/>
                    <a:pt x="0" y="135"/>
                  </a:cubicBezTo>
                  <a:cubicBezTo>
                    <a:pt x="0" y="309"/>
                    <a:pt x="140" y="449"/>
                    <a:pt x="313" y="449"/>
                  </a:cubicBezTo>
                  <a:cubicBezTo>
                    <a:pt x="735" y="449"/>
                    <a:pt x="735" y="449"/>
                    <a:pt x="735" y="449"/>
                  </a:cubicBezTo>
                  <a:cubicBezTo>
                    <a:pt x="735" y="313"/>
                    <a:pt x="735" y="313"/>
                    <a:pt x="735" y="313"/>
                  </a:cubicBezTo>
                  <a:cubicBezTo>
                    <a:pt x="735" y="140"/>
                    <a:pt x="595" y="0"/>
                    <a:pt x="422" y="0"/>
                  </a:cubicBezTo>
                  <a:close/>
                </a:path>
              </a:pathLst>
            </a:custGeom>
            <a:ln/>
            <a:ex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zh-CN" altLang="en-US" b="0" kern="0">
                <a:solidFill>
                  <a:sysClr val="windowText" lastClr="000000"/>
                </a:solidFill>
              </a:endParaRPr>
            </a:p>
          </p:txBody>
        </p:sp>
      </p:grpSp>
    </p:spTree>
    <p:extLst>
      <p:ext uri="{BB962C8B-B14F-4D97-AF65-F5344CB8AC3E}">
        <p14:creationId xmlns:p14="http://schemas.microsoft.com/office/powerpoint/2010/main" val="295871110"/>
      </p:ext>
    </p:extLst>
  </p:cSld>
  <p:clrMapOvr>
    <a:masterClrMapping/>
  </p:clrMapOvr>
  <p:transition spd="med" advTm="6000">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9"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0-#ppt_w/2"/>
                                          </p:val>
                                        </p:tav>
                                        <p:tav tm="100000">
                                          <p:val>
                                            <p:strVal val="#ppt_x"/>
                                          </p:val>
                                        </p:tav>
                                      </p:tavLst>
                                    </p:anim>
                                    <p:anim calcmode="lin" valueType="num">
                                      <p:cBhvr additive="base">
                                        <p:cTn id="18" dur="500" fill="hold"/>
                                        <p:tgtEl>
                                          <p:spTgt spid="3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1+#ppt_w/2"/>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ppt_x"/>
                                          </p:val>
                                        </p:tav>
                                        <p:tav tm="100000">
                                          <p:val>
                                            <p:strVal val="#ppt_x"/>
                                          </p:val>
                                        </p:tav>
                                      </p:tavLst>
                                    </p:anim>
                                    <p:anim calcmode="lin" valueType="num">
                                      <p:cBhvr additive="base">
                                        <p:cTn id="4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5"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泪滴形 3"/>
          <p:cNvSpPr/>
          <p:nvPr/>
        </p:nvSpPr>
        <p:spPr bwMode="auto">
          <a:xfrm rot="16200000">
            <a:off x="2987824" y="1276400"/>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TextBox 4"/>
          <p:cNvSpPr txBox="1"/>
          <p:nvPr/>
        </p:nvSpPr>
        <p:spPr>
          <a:xfrm>
            <a:off x="3369196" y="1766409"/>
            <a:ext cx="533400" cy="307777"/>
          </a:xfrm>
          <a:prstGeom prst="rect">
            <a:avLst/>
          </a:prstGeom>
          <a:noFill/>
        </p:spPr>
        <p:txBody>
          <a:bodyPr wrap="square" rtlCol="0">
            <a:spAutoFit/>
          </a:bodyPr>
          <a:lstStyle/>
          <a:p>
            <a:r>
              <a:rPr lang="en-US" altLang="zh-CN" sz="1400" b="0" dirty="0" smtClean="0">
                <a:solidFill>
                  <a:srgbClr val="FFFFFF"/>
                </a:solidFill>
                <a:latin typeface="微软雅黑" pitchFamily="34" charset="-122"/>
                <a:ea typeface="微软雅黑" pitchFamily="34" charset="-122"/>
              </a:rPr>
              <a:t>01</a:t>
            </a:r>
            <a:endParaRPr lang="zh-CN" altLang="en-US" sz="1400" b="0" dirty="0">
              <a:solidFill>
                <a:srgbClr val="FFFFFF"/>
              </a:solidFill>
              <a:latin typeface="微软雅黑" pitchFamily="34" charset="-122"/>
              <a:ea typeface="微软雅黑" pitchFamily="34" charset="-122"/>
            </a:endParaRPr>
          </a:p>
        </p:txBody>
      </p:sp>
      <p:sp>
        <p:nvSpPr>
          <p:cNvPr id="6" name="泪滴形 5"/>
          <p:cNvSpPr/>
          <p:nvPr/>
        </p:nvSpPr>
        <p:spPr bwMode="auto">
          <a:xfrm>
            <a:off x="4523520" y="1272225"/>
            <a:ext cx="1296144" cy="1296144"/>
          </a:xfrm>
          <a:prstGeom prst="teardrop">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TextBox 6"/>
          <p:cNvSpPr txBox="1"/>
          <p:nvPr/>
        </p:nvSpPr>
        <p:spPr>
          <a:xfrm>
            <a:off x="4904892" y="1780218"/>
            <a:ext cx="533400" cy="307777"/>
          </a:xfrm>
          <a:prstGeom prst="rect">
            <a:avLst/>
          </a:prstGeom>
          <a:noFill/>
        </p:spPr>
        <p:txBody>
          <a:bodyPr wrap="square" rtlCol="0">
            <a:spAutoFit/>
          </a:bodyPr>
          <a:lstStyle/>
          <a:p>
            <a:r>
              <a:rPr lang="en-US" altLang="zh-CN" sz="1400" b="0" dirty="0" smtClean="0">
                <a:solidFill>
                  <a:srgbClr val="FFFFFF"/>
                </a:solidFill>
                <a:latin typeface="微软雅黑" pitchFamily="34" charset="-122"/>
                <a:ea typeface="微软雅黑" pitchFamily="34" charset="-122"/>
              </a:rPr>
              <a:t>02</a:t>
            </a:r>
            <a:endParaRPr lang="zh-CN" altLang="en-US" sz="1400" b="0" dirty="0">
              <a:solidFill>
                <a:srgbClr val="FFFFFF"/>
              </a:solidFill>
              <a:latin typeface="微软雅黑" pitchFamily="34" charset="-122"/>
              <a:ea typeface="微软雅黑" pitchFamily="34" charset="-122"/>
            </a:endParaRPr>
          </a:p>
        </p:txBody>
      </p:sp>
      <p:sp>
        <p:nvSpPr>
          <p:cNvPr id="8" name="泪滴形 7"/>
          <p:cNvSpPr/>
          <p:nvPr/>
        </p:nvSpPr>
        <p:spPr bwMode="auto">
          <a:xfrm rot="10800000">
            <a:off x="2987824" y="2788568"/>
            <a:ext cx="1296144" cy="1296144"/>
          </a:xfrm>
          <a:prstGeom prst="teardrop">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TextBox 8"/>
          <p:cNvSpPr txBox="1"/>
          <p:nvPr/>
        </p:nvSpPr>
        <p:spPr>
          <a:xfrm>
            <a:off x="3369196" y="3278577"/>
            <a:ext cx="533400" cy="307777"/>
          </a:xfrm>
          <a:prstGeom prst="rect">
            <a:avLst/>
          </a:prstGeom>
          <a:noFill/>
        </p:spPr>
        <p:txBody>
          <a:bodyPr wrap="square" rtlCol="0">
            <a:spAutoFit/>
          </a:bodyPr>
          <a:lstStyle/>
          <a:p>
            <a:r>
              <a:rPr lang="en-US" altLang="zh-CN" sz="1400" b="0" dirty="0" smtClean="0">
                <a:solidFill>
                  <a:srgbClr val="FFFFFF"/>
                </a:solidFill>
                <a:latin typeface="微软雅黑" pitchFamily="34" charset="-122"/>
                <a:ea typeface="微软雅黑" pitchFamily="34" charset="-122"/>
              </a:rPr>
              <a:t>03</a:t>
            </a:r>
            <a:endParaRPr lang="zh-CN" altLang="en-US" sz="1400" b="0" dirty="0">
              <a:solidFill>
                <a:srgbClr val="FFFFFF"/>
              </a:solidFill>
              <a:latin typeface="微软雅黑" pitchFamily="34" charset="-122"/>
              <a:ea typeface="微软雅黑" pitchFamily="34" charset="-122"/>
            </a:endParaRPr>
          </a:p>
        </p:txBody>
      </p:sp>
      <p:sp>
        <p:nvSpPr>
          <p:cNvPr id="10" name="泪滴形 9"/>
          <p:cNvSpPr/>
          <p:nvPr/>
        </p:nvSpPr>
        <p:spPr bwMode="auto">
          <a:xfrm rot="5400000">
            <a:off x="4427985" y="2788568"/>
            <a:ext cx="1296144" cy="1296144"/>
          </a:xfrm>
          <a:prstGeom prst="teardrop">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TextBox 10"/>
          <p:cNvSpPr txBox="1"/>
          <p:nvPr/>
        </p:nvSpPr>
        <p:spPr>
          <a:xfrm>
            <a:off x="4809357" y="3278577"/>
            <a:ext cx="533400" cy="307777"/>
          </a:xfrm>
          <a:prstGeom prst="rect">
            <a:avLst/>
          </a:prstGeom>
          <a:noFill/>
        </p:spPr>
        <p:txBody>
          <a:bodyPr wrap="square" rtlCol="0">
            <a:spAutoFit/>
          </a:bodyPr>
          <a:lstStyle/>
          <a:p>
            <a:r>
              <a:rPr lang="en-US" altLang="zh-CN" sz="1400" b="0" dirty="0" smtClean="0">
                <a:solidFill>
                  <a:srgbClr val="FFFFFF"/>
                </a:solidFill>
                <a:latin typeface="微软雅黑" pitchFamily="34" charset="-122"/>
                <a:ea typeface="微软雅黑" pitchFamily="34" charset="-122"/>
              </a:rPr>
              <a:t>04</a:t>
            </a:r>
            <a:endParaRPr lang="zh-CN" altLang="en-US" sz="1400" b="0" dirty="0">
              <a:solidFill>
                <a:srgbClr val="FFFFFF"/>
              </a:solidFill>
              <a:latin typeface="微软雅黑" pitchFamily="34" charset="-122"/>
              <a:ea typeface="微软雅黑" pitchFamily="34" charset="-122"/>
            </a:endParaRPr>
          </a:p>
        </p:txBody>
      </p:sp>
      <p:sp>
        <p:nvSpPr>
          <p:cNvPr id="12" name="矩形 11"/>
          <p:cNvSpPr/>
          <p:nvPr/>
        </p:nvSpPr>
        <p:spPr>
          <a:xfrm>
            <a:off x="1619672" y="1861938"/>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smtClean="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单击</a:t>
            </a:r>
            <a:r>
              <a:rPr lang="zh-CN" altLang="en-US" sz="1200" b="0" dirty="0">
                <a:latin typeface="微软雅黑" pitchFamily="34" charset="-122"/>
                <a:ea typeface="微软雅黑" pitchFamily="34" charset="-122"/>
              </a:rPr>
              <a:t>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13" name="矩形 12"/>
          <p:cNvSpPr/>
          <p:nvPr/>
        </p:nvSpPr>
        <p:spPr>
          <a:xfrm>
            <a:off x="5796136" y="1861938"/>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smtClean="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单击</a:t>
            </a:r>
            <a:r>
              <a:rPr lang="zh-CN" altLang="en-US" sz="1200" b="0" dirty="0">
                <a:latin typeface="微软雅黑" pitchFamily="34" charset="-122"/>
                <a:ea typeface="微软雅黑" pitchFamily="34" charset="-122"/>
              </a:rPr>
              <a:t>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14" name="矩形 13"/>
          <p:cNvSpPr/>
          <p:nvPr/>
        </p:nvSpPr>
        <p:spPr>
          <a:xfrm>
            <a:off x="1620444" y="3063911"/>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smtClean="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单击</a:t>
            </a:r>
            <a:r>
              <a:rPr lang="zh-CN" altLang="en-US" sz="1200" b="0" dirty="0">
                <a:latin typeface="微软雅黑" pitchFamily="34" charset="-122"/>
                <a:ea typeface="微软雅黑" pitchFamily="34" charset="-122"/>
              </a:rPr>
              <a:t>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
        <p:nvSpPr>
          <p:cNvPr id="15" name="矩形 14"/>
          <p:cNvSpPr/>
          <p:nvPr/>
        </p:nvSpPr>
        <p:spPr>
          <a:xfrm>
            <a:off x="5796908" y="3063911"/>
            <a:ext cx="1423450" cy="535531"/>
          </a:xfrm>
          <a:prstGeom prst="rect">
            <a:avLst/>
          </a:prstGeom>
        </p:spPr>
        <p:txBody>
          <a:bodyPr wrap="square">
            <a:spAutoFit/>
          </a:bodyPr>
          <a:lstStyle/>
          <a:p>
            <a:pPr>
              <a:lnSpc>
                <a:spcPct val="120000"/>
              </a:lnSpc>
              <a:buClr>
                <a:schemeClr val="accent2"/>
              </a:buClr>
              <a:defRPr/>
            </a:pPr>
            <a:r>
              <a:rPr lang="zh-CN" altLang="en-US" sz="1200" b="0" dirty="0">
                <a:latin typeface="微软雅黑" pitchFamily="34" charset="-122"/>
                <a:ea typeface="微软雅黑" pitchFamily="34" charset="-122"/>
              </a:rPr>
              <a:t>单击添加段落</a:t>
            </a:r>
            <a:r>
              <a:rPr lang="zh-CN" altLang="en-US" sz="1200" b="0" dirty="0" smtClean="0">
                <a:latin typeface="微软雅黑" pitchFamily="34" charset="-122"/>
                <a:ea typeface="微软雅黑" pitchFamily="34" charset="-122"/>
              </a:rPr>
              <a:t>文字</a:t>
            </a:r>
            <a:endParaRPr lang="en-US" altLang="zh-CN" sz="1200" b="0" dirty="0" smtClean="0">
              <a:latin typeface="微软雅黑" pitchFamily="34" charset="-122"/>
              <a:ea typeface="微软雅黑" pitchFamily="34" charset="-122"/>
            </a:endParaRPr>
          </a:p>
          <a:p>
            <a:pPr>
              <a:lnSpc>
                <a:spcPct val="120000"/>
              </a:lnSpc>
              <a:buClr>
                <a:schemeClr val="accent2"/>
              </a:buClr>
              <a:defRPr/>
            </a:pPr>
            <a:r>
              <a:rPr lang="zh-CN" altLang="en-US" sz="1200" b="0" dirty="0" smtClean="0">
                <a:latin typeface="微软雅黑" pitchFamily="34" charset="-122"/>
                <a:ea typeface="微软雅黑" pitchFamily="34" charset="-122"/>
              </a:rPr>
              <a:t>单击</a:t>
            </a:r>
            <a:r>
              <a:rPr lang="zh-CN" altLang="en-US" sz="1200" b="0" dirty="0">
                <a:latin typeface="微软雅黑" pitchFamily="34" charset="-122"/>
                <a:ea typeface="微软雅黑" pitchFamily="34" charset="-122"/>
              </a:rPr>
              <a:t>添加段落</a:t>
            </a:r>
            <a:r>
              <a:rPr lang="zh-CN" altLang="en-US" sz="1200" b="0" dirty="0" smtClean="0">
                <a:latin typeface="微软雅黑" pitchFamily="34" charset="-122"/>
                <a:ea typeface="微软雅黑" pitchFamily="34" charset="-122"/>
              </a:rPr>
              <a:t>文字</a:t>
            </a:r>
            <a:endParaRPr lang="en-US" altLang="zh-CN" sz="1200" b="0" dirty="0">
              <a:solidFill>
                <a:schemeClr val="tx2"/>
              </a:solidFill>
              <a:latin typeface="微软雅黑" pitchFamily="34" charset="-122"/>
              <a:ea typeface="微软雅黑" pitchFamily="34" charset="-122"/>
            </a:endParaRPr>
          </a:p>
        </p:txBody>
      </p:sp>
    </p:spTree>
    <p:extLst>
      <p:ext uri="{BB962C8B-B14F-4D97-AF65-F5344CB8AC3E}">
        <p14:creationId xmlns:p14="http://schemas.microsoft.com/office/powerpoint/2010/main" val="1205189421"/>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P spid="12" grpId="0"/>
      <p:bldP spid="13" grpId="0"/>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圆角矩形 3"/>
          <p:cNvSpPr/>
          <p:nvPr/>
        </p:nvSpPr>
        <p:spPr bwMode="auto">
          <a:xfrm>
            <a:off x="3248646" y="916360"/>
            <a:ext cx="2664296"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5" name="直接连接符 4"/>
          <p:cNvCxnSpPr/>
          <p:nvPr/>
        </p:nvCxnSpPr>
        <p:spPr bwMode="auto">
          <a:xfrm>
            <a:off x="2132522" y="1873077"/>
            <a:ext cx="4896544"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06801" y="947191"/>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cxnSp>
        <p:nvCxnSpPr>
          <p:cNvPr id="7" name="直接连接符 6"/>
          <p:cNvCxnSpPr/>
          <p:nvPr/>
        </p:nvCxnSpPr>
        <p:spPr bwMode="auto">
          <a:xfrm>
            <a:off x="4472782" y="1492424"/>
            <a:ext cx="0" cy="2241501"/>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2132522" y="1873077"/>
            <a:ext cx="0" cy="1059507"/>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7029066" y="1873076"/>
            <a:ext cx="0" cy="1059507"/>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bwMode="auto">
          <a:xfrm>
            <a:off x="1088406" y="2644552"/>
            <a:ext cx="1656184" cy="50405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矩形 10"/>
          <p:cNvSpPr/>
          <p:nvPr/>
        </p:nvSpPr>
        <p:spPr>
          <a:xfrm>
            <a:off x="1196257" y="2644553"/>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2" name="圆角矩形 11"/>
          <p:cNvSpPr/>
          <p:nvPr/>
        </p:nvSpPr>
        <p:spPr bwMode="auto">
          <a:xfrm>
            <a:off x="6156176" y="2644552"/>
            <a:ext cx="1656184" cy="50405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3" name="矩形 12"/>
          <p:cNvSpPr/>
          <p:nvPr/>
        </p:nvSpPr>
        <p:spPr>
          <a:xfrm>
            <a:off x="6264027" y="2644553"/>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4" name="圆角矩形 13"/>
          <p:cNvSpPr/>
          <p:nvPr/>
        </p:nvSpPr>
        <p:spPr bwMode="auto">
          <a:xfrm>
            <a:off x="3149588" y="3742359"/>
            <a:ext cx="2664296"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5" name="矩形 14"/>
          <p:cNvSpPr/>
          <p:nvPr/>
        </p:nvSpPr>
        <p:spPr>
          <a:xfrm>
            <a:off x="3707743" y="3773190"/>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
        <p:nvSpPr>
          <p:cNvPr id="16" name="圆角矩形 15"/>
          <p:cNvSpPr/>
          <p:nvPr/>
        </p:nvSpPr>
        <p:spPr bwMode="auto">
          <a:xfrm>
            <a:off x="3611005" y="2644552"/>
            <a:ext cx="1656184" cy="50405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7" name="矩形 16"/>
          <p:cNvSpPr/>
          <p:nvPr/>
        </p:nvSpPr>
        <p:spPr>
          <a:xfrm>
            <a:off x="3718856" y="2644553"/>
            <a:ext cx="1530077" cy="535531"/>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smtClean="0">
              <a:solidFill>
                <a:schemeClr val="bg1"/>
              </a:solidFill>
              <a:latin typeface="微软雅黑" pitchFamily="34" charset="-122"/>
              <a:ea typeface="微软雅黑" pitchFamily="34" charset="-122"/>
            </a:endParaRPr>
          </a:p>
          <a:p>
            <a:pPr>
              <a:lnSpc>
                <a:spcPct val="120000"/>
              </a:lnSpc>
              <a:buClr>
                <a:schemeClr val="accent2"/>
              </a:buClr>
              <a:defRPr/>
            </a:pPr>
            <a:r>
              <a:rPr lang="zh-CN" altLang="en-US" sz="1200" b="0" dirty="0" smtClean="0">
                <a:solidFill>
                  <a:schemeClr val="bg1"/>
                </a:solidFill>
                <a:latin typeface="微软雅黑" pitchFamily="34" charset="-122"/>
                <a:ea typeface="微软雅黑" pitchFamily="34" charset="-122"/>
              </a:rPr>
              <a:t>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73720084"/>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75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2750"/>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42"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par>
                          <p:cTn id="69" fill="hold">
                            <p:stCondLst>
                              <p:cond delay="62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0-#ppt_w/2"/>
                                          </p:val>
                                        </p:tav>
                                        <p:tav tm="100000">
                                          <p:val>
                                            <p:strVal val="#ppt_x"/>
                                          </p:val>
                                        </p:tav>
                                      </p:tavLst>
                                    </p:anim>
                                    <p:anim calcmode="lin" valueType="num">
                                      <p:cBhvr additive="base">
                                        <p:cTn id="7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10" grpId="0" animBg="1"/>
      <p:bldP spid="11" grpId="0"/>
      <p:bldP spid="12" grpId="0" animBg="1"/>
      <p:bldP spid="13" grpId="0"/>
      <p:bldP spid="14" grpId="0" animBg="1"/>
      <p:bldP spid="15" grpId="0"/>
      <p:bldP spid="16" grpId="0" animBg="1"/>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矩形 3"/>
          <p:cNvSpPr/>
          <p:nvPr/>
        </p:nvSpPr>
        <p:spPr bwMode="auto">
          <a:xfrm>
            <a:off x="1979712" y="1276400"/>
            <a:ext cx="5499674" cy="46805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矩形 4"/>
          <p:cNvSpPr/>
          <p:nvPr/>
        </p:nvSpPr>
        <p:spPr>
          <a:xfrm>
            <a:off x="3275856" y="1371148"/>
            <a:ext cx="3312368" cy="295145"/>
          </a:xfrm>
          <a:prstGeom prst="rect">
            <a:avLst/>
          </a:prstGeom>
        </p:spPr>
        <p:txBody>
          <a:bodyPr wrap="square">
            <a:spAutoFit/>
          </a:bodyPr>
          <a:lstStyle/>
          <a:p>
            <a:pPr>
              <a:lnSpc>
                <a:spcPct val="120000"/>
              </a:lnSpc>
              <a:buClr>
                <a:schemeClr val="accent2"/>
              </a:buClr>
              <a:defRPr/>
            </a:pPr>
            <a:r>
              <a:rPr lang="zh-CN" altLang="en-US" sz="1200" b="0" dirty="0">
                <a:solidFill>
                  <a:schemeClr val="bg1"/>
                </a:solidFill>
                <a:latin typeface="微软雅黑" pitchFamily="34" charset="-122"/>
                <a:ea typeface="微软雅黑" pitchFamily="34" charset="-122"/>
              </a:rPr>
              <a:t>单击添加段落</a:t>
            </a:r>
            <a:r>
              <a:rPr lang="zh-CN" altLang="en-US" sz="1200" b="0" dirty="0" smtClean="0">
                <a:solidFill>
                  <a:schemeClr val="bg1"/>
                </a:solidFill>
                <a:latin typeface="微软雅黑" pitchFamily="34" charset="-122"/>
                <a:ea typeface="微软雅黑" pitchFamily="34" charset="-122"/>
              </a:rPr>
              <a:t>文字单击</a:t>
            </a:r>
            <a:r>
              <a:rPr lang="zh-CN" altLang="en-US" sz="1200" b="0" dirty="0">
                <a:solidFill>
                  <a:schemeClr val="bg1"/>
                </a:solidFill>
                <a:latin typeface="微软雅黑" pitchFamily="34" charset="-122"/>
                <a:ea typeface="微软雅黑" pitchFamily="34" charset="-122"/>
              </a:rPr>
              <a:t>添加段落</a:t>
            </a:r>
            <a:r>
              <a:rPr lang="zh-CN" altLang="en-US" sz="1200" b="0" dirty="0" smtClean="0">
                <a:solidFill>
                  <a:schemeClr val="bg1"/>
                </a:solidFill>
                <a:latin typeface="微软雅黑" pitchFamily="34" charset="-122"/>
                <a:ea typeface="微软雅黑" pitchFamily="34" charset="-122"/>
              </a:rPr>
              <a:t>文字</a:t>
            </a:r>
            <a:endParaRPr lang="en-US" altLang="zh-CN" sz="1200" b="0" dirty="0">
              <a:solidFill>
                <a:schemeClr val="bg1"/>
              </a:solidFill>
              <a:latin typeface="微软雅黑" pitchFamily="34" charset="-122"/>
              <a:ea typeface="微软雅黑" pitchFamily="34" charset="-122"/>
            </a:endParaRPr>
          </a:p>
        </p:txBody>
      </p:sp>
      <p:cxnSp>
        <p:nvCxnSpPr>
          <p:cNvPr id="6" name="直接连接符 5"/>
          <p:cNvCxnSpPr/>
          <p:nvPr/>
        </p:nvCxnSpPr>
        <p:spPr bwMode="auto">
          <a:xfrm>
            <a:off x="1691680" y="2626313"/>
            <a:ext cx="5787706" cy="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菱形 6"/>
          <p:cNvSpPr/>
          <p:nvPr/>
        </p:nvSpPr>
        <p:spPr bwMode="auto">
          <a:xfrm>
            <a:off x="1475656" y="2063123"/>
            <a:ext cx="1152128" cy="1152128"/>
          </a:xfrm>
          <a:prstGeom prst="diamon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矩形 87"/>
          <p:cNvSpPr>
            <a:spLocks noChangeArrowheads="1"/>
          </p:cNvSpPr>
          <p:nvPr/>
        </p:nvSpPr>
        <p:spPr bwMode="auto">
          <a:xfrm>
            <a:off x="1691680" y="2500687"/>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01</a:t>
            </a:r>
            <a:endParaRPr lang="zh-CN" altLang="en-US" sz="1200" kern="0" dirty="0">
              <a:solidFill>
                <a:srgbClr val="FFFFFF"/>
              </a:solidFill>
              <a:latin typeface="微软雅黑" pitchFamily="34" charset="-122"/>
              <a:ea typeface="微软雅黑" pitchFamily="34" charset="-122"/>
            </a:endParaRPr>
          </a:p>
        </p:txBody>
      </p:sp>
      <p:sp>
        <p:nvSpPr>
          <p:cNvPr id="9" name="菱形 8"/>
          <p:cNvSpPr/>
          <p:nvPr/>
        </p:nvSpPr>
        <p:spPr bwMode="auto">
          <a:xfrm>
            <a:off x="3230914" y="2063123"/>
            <a:ext cx="1152128" cy="1152128"/>
          </a:xfrm>
          <a:prstGeom prst="diamon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0" name="矩形 87"/>
          <p:cNvSpPr>
            <a:spLocks noChangeArrowheads="1"/>
          </p:cNvSpPr>
          <p:nvPr/>
        </p:nvSpPr>
        <p:spPr bwMode="auto">
          <a:xfrm>
            <a:off x="3446938" y="2500687"/>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02</a:t>
            </a:r>
            <a:endParaRPr lang="zh-CN" altLang="en-US" sz="1200" kern="0" dirty="0">
              <a:solidFill>
                <a:srgbClr val="FFFFFF"/>
              </a:solidFill>
              <a:latin typeface="微软雅黑" pitchFamily="34" charset="-122"/>
              <a:ea typeface="微软雅黑" pitchFamily="34" charset="-122"/>
            </a:endParaRPr>
          </a:p>
        </p:txBody>
      </p:sp>
      <p:sp>
        <p:nvSpPr>
          <p:cNvPr id="11" name="菱形 10"/>
          <p:cNvSpPr/>
          <p:nvPr/>
        </p:nvSpPr>
        <p:spPr bwMode="auto">
          <a:xfrm>
            <a:off x="4959106" y="2063123"/>
            <a:ext cx="1152128" cy="1152128"/>
          </a:xfrm>
          <a:prstGeom prst="diamon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2" name="矩形 87"/>
          <p:cNvSpPr>
            <a:spLocks noChangeArrowheads="1"/>
          </p:cNvSpPr>
          <p:nvPr/>
        </p:nvSpPr>
        <p:spPr bwMode="auto">
          <a:xfrm>
            <a:off x="5175130" y="2500687"/>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03</a:t>
            </a:r>
            <a:endParaRPr lang="zh-CN" altLang="en-US" sz="1200" kern="0" dirty="0">
              <a:solidFill>
                <a:srgbClr val="FFFFFF"/>
              </a:solidFill>
              <a:latin typeface="微软雅黑" pitchFamily="34" charset="-122"/>
              <a:ea typeface="微软雅黑" pitchFamily="34" charset="-122"/>
            </a:endParaRPr>
          </a:p>
        </p:txBody>
      </p:sp>
      <p:sp>
        <p:nvSpPr>
          <p:cNvPr id="13" name="菱形 12"/>
          <p:cNvSpPr/>
          <p:nvPr/>
        </p:nvSpPr>
        <p:spPr bwMode="auto">
          <a:xfrm>
            <a:off x="6714364" y="2063123"/>
            <a:ext cx="1152128" cy="1152128"/>
          </a:xfrm>
          <a:prstGeom prst="diamond">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4" name="矩形 87"/>
          <p:cNvSpPr>
            <a:spLocks noChangeArrowheads="1"/>
          </p:cNvSpPr>
          <p:nvPr/>
        </p:nvSpPr>
        <p:spPr bwMode="auto">
          <a:xfrm>
            <a:off x="6930388" y="2500687"/>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smtClean="0">
                <a:solidFill>
                  <a:srgbClr val="FFFFFF"/>
                </a:solidFill>
                <a:latin typeface="微软雅黑" pitchFamily="34" charset="-122"/>
                <a:ea typeface="微软雅黑" pitchFamily="34" charset="-122"/>
              </a:rPr>
              <a:t>文本</a:t>
            </a:r>
            <a:r>
              <a:rPr lang="en-US" altLang="zh-CN" sz="1200" kern="0" dirty="0" smtClean="0">
                <a:solidFill>
                  <a:srgbClr val="FFFFFF"/>
                </a:solidFill>
                <a:latin typeface="微软雅黑" pitchFamily="34" charset="-122"/>
                <a:ea typeface="微软雅黑" pitchFamily="34" charset="-122"/>
              </a:rPr>
              <a:t>04</a:t>
            </a:r>
            <a:endParaRPr lang="zh-CN" altLang="en-US" sz="1200" kern="0" dirty="0">
              <a:solidFill>
                <a:srgbClr val="FFFFFF"/>
              </a:solidFill>
              <a:latin typeface="微软雅黑" pitchFamily="34" charset="-122"/>
              <a:ea typeface="微软雅黑" pitchFamily="34" charset="-122"/>
            </a:endParaRPr>
          </a:p>
        </p:txBody>
      </p:sp>
      <p:sp>
        <p:nvSpPr>
          <p:cNvPr id="15" name="TextBox 14"/>
          <p:cNvSpPr txBox="1"/>
          <p:nvPr/>
        </p:nvSpPr>
        <p:spPr>
          <a:xfrm>
            <a:off x="1805071" y="3434109"/>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6" name="燕尾形 15"/>
          <p:cNvSpPr/>
          <p:nvPr/>
        </p:nvSpPr>
        <p:spPr bwMode="auto">
          <a:xfrm>
            <a:off x="1538908" y="3533849"/>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Tree>
    <p:extLst>
      <p:ext uri="{BB962C8B-B14F-4D97-AF65-F5344CB8AC3E}">
        <p14:creationId xmlns:p14="http://schemas.microsoft.com/office/powerpoint/2010/main" val="3694055265"/>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1"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750"/>
                                        <p:tgtEl>
                                          <p:spTgt spid="4"/>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21"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50"/>
                                        <p:tgtEl>
                                          <p:spTgt spid="8"/>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50"/>
                                        <p:tgtEl>
                                          <p:spTgt spid="1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21"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50"/>
                                        <p:tgtEl>
                                          <p:spTgt spid="12"/>
                                        </p:tgtEl>
                                      </p:cBhvr>
                                    </p:animEffect>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21" presetClass="entr" presetSubtype="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heel(1)">
                                      <p:cBhvr>
                                        <p:cTn id="57" dur="250"/>
                                        <p:tgtEl>
                                          <p:spTgt spid="14"/>
                                        </p:tgtEl>
                                      </p:cBhvr>
                                    </p:animEffect>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7" grpId="0" animBg="1"/>
      <p:bldP spid="8" grpId="0"/>
      <p:bldP spid="9" grpId="0" animBg="1"/>
      <p:bldP spid="10" grpId="0"/>
      <p:bldP spid="11" grpId="0" animBg="1"/>
      <p:bldP spid="12" grpId="0"/>
      <p:bldP spid="13" grpId="0" animBg="1"/>
      <p:bldP spid="14" grpId="0"/>
      <p:bldP spid="15"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圆柱形 3"/>
          <p:cNvSpPr/>
          <p:nvPr/>
        </p:nvSpPr>
        <p:spPr bwMode="auto">
          <a:xfrm>
            <a:off x="1159171" y="2716560"/>
            <a:ext cx="648072" cy="1116124"/>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TextBox 4"/>
          <p:cNvSpPr txBox="1"/>
          <p:nvPr/>
        </p:nvSpPr>
        <p:spPr>
          <a:xfrm>
            <a:off x="1206208" y="2997623"/>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 name="圆柱形 5"/>
          <p:cNvSpPr/>
          <p:nvPr/>
        </p:nvSpPr>
        <p:spPr bwMode="auto">
          <a:xfrm>
            <a:off x="2230353" y="2140496"/>
            <a:ext cx="648072" cy="1692188"/>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TextBox 6"/>
          <p:cNvSpPr txBox="1"/>
          <p:nvPr/>
        </p:nvSpPr>
        <p:spPr>
          <a:xfrm>
            <a:off x="2277390" y="2997623"/>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 name="圆柱形 7"/>
          <p:cNvSpPr/>
          <p:nvPr/>
        </p:nvSpPr>
        <p:spPr bwMode="auto">
          <a:xfrm>
            <a:off x="3310473" y="1636440"/>
            <a:ext cx="648072" cy="2196244"/>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 name="TextBox 8"/>
          <p:cNvSpPr txBox="1"/>
          <p:nvPr/>
        </p:nvSpPr>
        <p:spPr>
          <a:xfrm>
            <a:off x="3357510" y="2997623"/>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0" name="圆柱形 9"/>
          <p:cNvSpPr/>
          <p:nvPr/>
        </p:nvSpPr>
        <p:spPr bwMode="auto">
          <a:xfrm>
            <a:off x="4390593" y="1132384"/>
            <a:ext cx="648072" cy="2700300"/>
          </a:xfrm>
          <a:prstGeom prst="can">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1" name="TextBox 10"/>
          <p:cNvSpPr txBox="1"/>
          <p:nvPr/>
        </p:nvSpPr>
        <p:spPr>
          <a:xfrm>
            <a:off x="4437630" y="2997623"/>
            <a:ext cx="553998" cy="646331"/>
          </a:xfrm>
          <a:prstGeom prst="rect">
            <a:avLst/>
          </a:prstGeom>
          <a:noFill/>
          <a:ln>
            <a:noFill/>
          </a:ln>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bwMode="auto">
          <a:xfrm>
            <a:off x="6026171" y="1229283"/>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3" name="直接连接符 12"/>
          <p:cNvCxnSpPr/>
          <p:nvPr/>
        </p:nvCxnSpPr>
        <p:spPr bwMode="auto">
          <a:xfrm>
            <a:off x="5968357" y="1466216"/>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93613" y="1195761"/>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5940151" y="1511627"/>
            <a:ext cx="2592288"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bwMode="auto">
          <a:xfrm>
            <a:off x="6039308" y="2291957"/>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17" name="直接连接符 16"/>
          <p:cNvCxnSpPr/>
          <p:nvPr/>
        </p:nvCxnSpPr>
        <p:spPr bwMode="auto">
          <a:xfrm>
            <a:off x="5981494" y="2528890"/>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06750" y="2258435"/>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5953287" y="2574301"/>
            <a:ext cx="2579152"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0" name="矩形 19"/>
          <p:cNvSpPr/>
          <p:nvPr/>
        </p:nvSpPr>
        <p:spPr bwMode="auto">
          <a:xfrm>
            <a:off x="6070364" y="3369481"/>
            <a:ext cx="164925" cy="164925"/>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cxnSp>
        <p:nvCxnSpPr>
          <p:cNvPr id="21" name="直接连接符 20"/>
          <p:cNvCxnSpPr/>
          <p:nvPr/>
        </p:nvCxnSpPr>
        <p:spPr bwMode="auto">
          <a:xfrm>
            <a:off x="6012550" y="3606414"/>
            <a:ext cx="1669056"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37806" y="3335959"/>
            <a:ext cx="1107996" cy="276999"/>
          </a:xfrm>
          <a:prstGeom prst="rect">
            <a:avLst/>
          </a:prstGeom>
          <a:noFill/>
          <a:ln>
            <a:noFill/>
          </a:ln>
        </p:spPr>
        <p:txBody>
          <a:bodyPr wrap="none" rtlCol="0">
            <a:spAutoFit/>
          </a:bodyPr>
          <a:lstStyle/>
          <a:p>
            <a:r>
              <a:rPr lang="zh-CN" altLang="en-US" sz="1200" dirty="0" smtClean="0">
                <a:latin typeface="微软雅黑" panose="020B0503020204020204" pitchFamily="34" charset="-122"/>
                <a:ea typeface="微软雅黑" panose="020B0503020204020204" pitchFamily="34" charset="-122"/>
              </a:rPr>
              <a:t>添加你的文字</a:t>
            </a:r>
            <a:endParaRPr lang="zh-CN" altLang="en-US" sz="120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5984343" y="3651825"/>
            <a:ext cx="2548096" cy="646331"/>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24" name="圆角矩形 23"/>
          <p:cNvSpPr/>
          <p:nvPr/>
        </p:nvSpPr>
        <p:spPr bwMode="auto">
          <a:xfrm>
            <a:off x="467544" y="3722092"/>
            <a:ext cx="5112568" cy="5760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25" name="矩形 24"/>
          <p:cNvSpPr/>
          <p:nvPr/>
        </p:nvSpPr>
        <p:spPr>
          <a:xfrm>
            <a:off x="1159965" y="3895682"/>
            <a:ext cx="548997" cy="295145"/>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itchFamily="34" charset="-122"/>
                <a:ea typeface="微软雅黑" pitchFamily="34" charset="-122"/>
              </a:rPr>
              <a:t>2013</a:t>
            </a:r>
            <a:endParaRPr lang="en-US" altLang="zh-CN" sz="1200" b="0" dirty="0">
              <a:solidFill>
                <a:schemeClr val="bg1"/>
              </a:solidFill>
              <a:latin typeface="微软雅黑" pitchFamily="34" charset="-122"/>
              <a:ea typeface="微软雅黑" pitchFamily="34" charset="-122"/>
            </a:endParaRPr>
          </a:p>
        </p:txBody>
      </p:sp>
      <p:sp>
        <p:nvSpPr>
          <p:cNvPr id="26" name="矩形 25"/>
          <p:cNvSpPr/>
          <p:nvPr/>
        </p:nvSpPr>
        <p:spPr>
          <a:xfrm>
            <a:off x="2231147" y="3895682"/>
            <a:ext cx="548997" cy="295145"/>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itchFamily="34" charset="-122"/>
                <a:ea typeface="微软雅黑" pitchFamily="34" charset="-122"/>
              </a:rPr>
              <a:t>2014</a:t>
            </a:r>
            <a:endParaRPr lang="en-US" altLang="zh-CN" sz="1200" b="0" dirty="0">
              <a:solidFill>
                <a:schemeClr val="bg1"/>
              </a:solidFill>
              <a:latin typeface="微软雅黑" pitchFamily="34" charset="-122"/>
              <a:ea typeface="微软雅黑" pitchFamily="34" charset="-122"/>
            </a:endParaRPr>
          </a:p>
        </p:txBody>
      </p:sp>
      <p:sp>
        <p:nvSpPr>
          <p:cNvPr id="27" name="矩形 26"/>
          <p:cNvSpPr/>
          <p:nvPr/>
        </p:nvSpPr>
        <p:spPr>
          <a:xfrm>
            <a:off x="3311267" y="3895682"/>
            <a:ext cx="548997" cy="295145"/>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itchFamily="34" charset="-122"/>
                <a:ea typeface="微软雅黑" pitchFamily="34" charset="-122"/>
              </a:rPr>
              <a:t>2015</a:t>
            </a:r>
            <a:endParaRPr lang="en-US" altLang="zh-CN" sz="1200" b="0" dirty="0">
              <a:solidFill>
                <a:schemeClr val="bg1"/>
              </a:solidFill>
              <a:latin typeface="微软雅黑" pitchFamily="34" charset="-122"/>
              <a:ea typeface="微软雅黑" pitchFamily="34" charset="-122"/>
            </a:endParaRPr>
          </a:p>
        </p:txBody>
      </p:sp>
      <p:sp>
        <p:nvSpPr>
          <p:cNvPr id="28" name="矩形 27"/>
          <p:cNvSpPr/>
          <p:nvPr/>
        </p:nvSpPr>
        <p:spPr>
          <a:xfrm>
            <a:off x="4391387" y="3895682"/>
            <a:ext cx="548997" cy="295145"/>
          </a:xfrm>
          <a:prstGeom prst="rect">
            <a:avLst/>
          </a:prstGeom>
        </p:spPr>
        <p:txBody>
          <a:bodyPr wrap="square">
            <a:spAutoFit/>
          </a:bodyPr>
          <a:lstStyle/>
          <a:p>
            <a:pPr>
              <a:lnSpc>
                <a:spcPct val="120000"/>
              </a:lnSpc>
              <a:buClr>
                <a:schemeClr val="accent2"/>
              </a:buClr>
              <a:defRPr/>
            </a:pPr>
            <a:r>
              <a:rPr lang="en-US" altLang="zh-CN" sz="1200" b="0" dirty="0" smtClean="0">
                <a:solidFill>
                  <a:schemeClr val="bg1"/>
                </a:solidFill>
                <a:latin typeface="微软雅黑" pitchFamily="34" charset="-122"/>
                <a:ea typeface="微软雅黑" pitchFamily="34" charset="-122"/>
              </a:rPr>
              <a:t>2016</a:t>
            </a:r>
            <a:endParaRPr lang="en-US" altLang="zh-CN" sz="1200" b="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053259096"/>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42"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2250"/>
                            </p:stCondLst>
                            <p:childTnLst>
                              <p:par>
                                <p:cTn id="44" presetID="22" presetClass="entr" presetSubtype="4"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childTnLst>
                          </p:cTn>
                        </p:par>
                        <p:par>
                          <p:cTn id="55" fill="hold">
                            <p:stCondLst>
                              <p:cond delay="2750"/>
                            </p:stCondLst>
                            <p:childTnLst>
                              <p:par>
                                <p:cTn id="56" presetID="22" presetClass="entr" presetSubtype="4"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3250"/>
                            </p:stCondLst>
                            <p:childTnLst>
                              <p:par>
                                <p:cTn id="64" presetID="53" presetClass="entr" presetSubtype="16"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par>
                                <p:cTn id="69" presetID="2" presetClass="entr" presetSubtype="6"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1+#ppt_w/2"/>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childTnLst>
                          </p:cTn>
                        </p:par>
                        <p:par>
                          <p:cTn id="81" fill="hold">
                            <p:stCondLst>
                              <p:cond delay="3750"/>
                            </p:stCondLst>
                            <p:childTnLst>
                              <p:par>
                                <p:cTn id="82" presetID="53" presetClass="entr" presetSubtype="16"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par>
                                <p:cTn id="87" presetID="2" presetClass="entr" presetSubtype="6" fill="hold"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fill="hold"/>
                                        <p:tgtEl>
                                          <p:spTgt spid="17"/>
                                        </p:tgtEl>
                                        <p:attrNameLst>
                                          <p:attrName>ppt_x</p:attrName>
                                        </p:attrNameLst>
                                      </p:cBhvr>
                                      <p:tavLst>
                                        <p:tav tm="0">
                                          <p:val>
                                            <p:strVal val="1+#ppt_w/2"/>
                                          </p:val>
                                        </p:tav>
                                        <p:tav tm="100000">
                                          <p:val>
                                            <p:strVal val="#ppt_x"/>
                                          </p:val>
                                        </p:tav>
                                      </p:tavLst>
                                    </p:anim>
                                    <p:anim calcmode="lin" valueType="num">
                                      <p:cBhvr additive="base">
                                        <p:cTn id="90" dur="500" fill="hold"/>
                                        <p:tgtEl>
                                          <p:spTgt spid="17"/>
                                        </p:tgtEl>
                                        <p:attrNameLst>
                                          <p:attrName>ppt_y</p:attrName>
                                        </p:attrNameLst>
                                      </p:cBhvr>
                                      <p:tavLst>
                                        <p:tav tm="0">
                                          <p:val>
                                            <p:strVal val="1+#ppt_h/2"/>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1+#ppt_w/2"/>
                                          </p:val>
                                        </p:tav>
                                        <p:tav tm="100000">
                                          <p:val>
                                            <p:strVal val="#ppt_x"/>
                                          </p:val>
                                        </p:tav>
                                      </p:tavLst>
                                    </p:anim>
                                    <p:anim calcmode="lin" valueType="num">
                                      <p:cBhvr additive="base">
                                        <p:cTn id="94" dur="500" fill="hold"/>
                                        <p:tgtEl>
                                          <p:spTgt spid="18"/>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1+#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par>
                          <p:cTn id="99" fill="hold">
                            <p:stCondLst>
                              <p:cond delay="4250"/>
                            </p:stCondLst>
                            <p:childTnLst>
                              <p:par>
                                <p:cTn id="100" presetID="53" presetClass="entr" presetSubtype="16"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par>
                                <p:cTn id="105" presetID="2" presetClass="entr" presetSubtype="6" fill="hold"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1+#ppt_w/2"/>
                                          </p:val>
                                        </p:tav>
                                        <p:tav tm="100000">
                                          <p:val>
                                            <p:strVal val="#ppt_x"/>
                                          </p:val>
                                        </p:tav>
                                      </p:tavLst>
                                    </p:anim>
                                    <p:anim calcmode="lin" valueType="num">
                                      <p:cBhvr additive="base">
                                        <p:cTn id="112" dur="500" fill="hold"/>
                                        <p:tgtEl>
                                          <p:spTgt spid="2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additive="base">
                                        <p:cTn id="115" dur="500" fill="hold"/>
                                        <p:tgtEl>
                                          <p:spTgt spid="23"/>
                                        </p:tgtEl>
                                        <p:attrNameLst>
                                          <p:attrName>ppt_x</p:attrName>
                                        </p:attrNameLst>
                                      </p:cBhvr>
                                      <p:tavLst>
                                        <p:tav tm="0">
                                          <p:val>
                                            <p:strVal val="1+#ppt_w/2"/>
                                          </p:val>
                                        </p:tav>
                                        <p:tav tm="100000">
                                          <p:val>
                                            <p:strVal val="#ppt_x"/>
                                          </p:val>
                                        </p:tav>
                                      </p:tavLst>
                                    </p:anim>
                                    <p:anim calcmode="lin" valueType="num">
                                      <p:cBhvr additive="base">
                                        <p:cTn id="11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P spid="12" grpId="0" animBg="1"/>
      <p:bldP spid="14" grpId="0"/>
      <p:bldP spid="15" grpId="0"/>
      <p:bldP spid="16" grpId="0" animBg="1"/>
      <p:bldP spid="18" grpId="0"/>
      <p:bldP spid="19" grpId="0"/>
      <p:bldP spid="20" grpId="0" animBg="1"/>
      <p:bldP spid="22" grpId="0"/>
      <p:bldP spid="23" grpId="0"/>
      <p:bldP spid="24" grpId="0" animBg="1"/>
      <p:bldP spid="25" grpId="0"/>
      <p:bldP spid="26" grpId="0"/>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96280"/>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椭圆 3"/>
          <p:cNvSpPr/>
          <p:nvPr/>
        </p:nvSpPr>
        <p:spPr bwMode="auto">
          <a:xfrm>
            <a:off x="3167190" y="1212459"/>
            <a:ext cx="2304628" cy="2304628"/>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 name="椭圆 4"/>
          <p:cNvSpPr/>
          <p:nvPr/>
        </p:nvSpPr>
        <p:spPr bwMode="auto">
          <a:xfrm>
            <a:off x="3344903" y="1390172"/>
            <a:ext cx="1949202" cy="1949202"/>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6" name="椭圆 5"/>
          <p:cNvSpPr/>
          <p:nvPr/>
        </p:nvSpPr>
        <p:spPr bwMode="auto">
          <a:xfrm>
            <a:off x="3529673" y="1558714"/>
            <a:ext cx="1612118" cy="1612118"/>
          </a:xfrm>
          <a:prstGeom prst="ellipse">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 name="燕尾形 6"/>
          <p:cNvSpPr/>
          <p:nvPr/>
        </p:nvSpPr>
        <p:spPr bwMode="auto">
          <a:xfrm rot="16200000">
            <a:off x="3712147" y="947513"/>
            <a:ext cx="1278972" cy="1137825"/>
          </a:xfrm>
          <a:prstGeom prst="chevron">
            <a:avLst>
              <a:gd name="adj" fmla="val 3521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 name="Rectangle 11"/>
          <p:cNvSpPr>
            <a:spLocks noChangeArrowheads="1"/>
          </p:cNvSpPr>
          <p:nvPr/>
        </p:nvSpPr>
        <p:spPr bwMode="gray">
          <a:xfrm>
            <a:off x="3915917" y="1395732"/>
            <a:ext cx="8714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  </a:t>
            </a:r>
            <a:r>
              <a:rPr kumimoji="0" lang="zh-CN" altLang="en-US"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文本</a:t>
            </a:r>
            <a:r>
              <a:rPr kumimoji="0" lang="en-US" altLang="zh-CN"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   </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9" name="燕尾形 8"/>
          <p:cNvSpPr/>
          <p:nvPr/>
        </p:nvSpPr>
        <p:spPr bwMode="auto">
          <a:xfrm rot="8674957">
            <a:off x="2943612" y="2377240"/>
            <a:ext cx="1278972" cy="1155776"/>
          </a:xfrm>
          <a:prstGeom prst="chevron">
            <a:avLst>
              <a:gd name="adj" fmla="val 3521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0" name="Rectangle 11"/>
          <p:cNvSpPr>
            <a:spLocks noChangeArrowheads="1"/>
          </p:cNvSpPr>
          <p:nvPr/>
        </p:nvSpPr>
        <p:spPr bwMode="gray">
          <a:xfrm>
            <a:off x="3081160" y="2830154"/>
            <a:ext cx="8979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  </a:t>
            </a:r>
            <a:r>
              <a:rPr kumimoji="0" lang="zh-CN" altLang="en-US"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文本</a:t>
            </a:r>
            <a:r>
              <a:rPr kumimoji="0" lang="en-US" altLang="zh-CN"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   </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1" name="燕尾形 10"/>
          <p:cNvSpPr/>
          <p:nvPr/>
        </p:nvSpPr>
        <p:spPr bwMode="auto">
          <a:xfrm rot="2139237">
            <a:off x="4444206" y="2357149"/>
            <a:ext cx="1278972" cy="1155776"/>
          </a:xfrm>
          <a:prstGeom prst="chevron">
            <a:avLst>
              <a:gd name="adj" fmla="val 35216"/>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12" name="Rectangle 11"/>
          <p:cNvSpPr>
            <a:spLocks noChangeArrowheads="1"/>
          </p:cNvSpPr>
          <p:nvPr/>
        </p:nvSpPr>
        <p:spPr bwMode="gray">
          <a:xfrm>
            <a:off x="4485067" y="2832410"/>
            <a:ext cx="1040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  </a:t>
            </a:r>
            <a:r>
              <a:rPr kumimoji="0" lang="zh-CN" altLang="en-US"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文本</a:t>
            </a:r>
            <a:r>
              <a:rPr kumimoji="0" lang="en-US" altLang="zh-CN" sz="1400" b="1" i="0" u="none" strike="noStrike" kern="1200" cap="none" spc="0" normalizeH="0" baseline="0" noProof="0" dirty="0" smtClean="0">
                <a:ln>
                  <a:noFill/>
                </a:ln>
                <a:solidFill>
                  <a:srgbClr val="FFFFFF"/>
                </a:solidFill>
                <a:effectLst/>
                <a:uLnTx/>
                <a:uFillTx/>
                <a:latin typeface="微软雅黑" pitchFamily="34" charset="-122"/>
                <a:ea typeface="微软雅黑" pitchFamily="34" charset="-122"/>
                <a:cs typeface="+mn-cs"/>
              </a:rPr>
              <a:t>   </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3" name="TextBox 20"/>
          <p:cNvSpPr txBox="1"/>
          <p:nvPr/>
        </p:nvSpPr>
        <p:spPr bwMode="auto">
          <a:xfrm>
            <a:off x="3594473" y="3757318"/>
            <a:ext cx="1580504" cy="1061829"/>
          </a:xfrm>
          <a:prstGeom prst="rect">
            <a:avLst/>
          </a:prstGeom>
          <a:noFill/>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5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单击此处添加段落文本单击此处添加段落文本单击此处添加段落文本单击此处添加段落文本</a:t>
            </a:r>
          </a:p>
        </p:txBody>
      </p:sp>
      <p:sp>
        <p:nvSpPr>
          <p:cNvPr id="14" name="TextBox 19"/>
          <p:cNvSpPr txBox="1">
            <a:spLocks noChangeArrowheads="1"/>
          </p:cNvSpPr>
          <p:nvPr/>
        </p:nvSpPr>
        <p:spPr bwMode="auto">
          <a:xfrm>
            <a:off x="3529673" y="3533861"/>
            <a:ext cx="1672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单击此处添加</a:t>
            </a:r>
            <a:r>
              <a:rPr kumimoji="0" lang="zh-CN" altLang="zh-CN" sz="1200" b="1" i="0" u="none" strike="noStrike" kern="120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标题</a:t>
            </a:r>
            <a:endPar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endParaRPr>
          </a:p>
        </p:txBody>
      </p:sp>
      <p:sp>
        <p:nvSpPr>
          <p:cNvPr id="15" name="TextBox 20"/>
          <p:cNvSpPr txBox="1"/>
          <p:nvPr/>
        </p:nvSpPr>
        <p:spPr bwMode="auto">
          <a:xfrm>
            <a:off x="1260429" y="1067606"/>
            <a:ext cx="1557553" cy="1061829"/>
          </a:xfrm>
          <a:prstGeom prst="rect">
            <a:avLst/>
          </a:prstGeom>
          <a:noFill/>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5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单击此处添加段落文本单击此处添加段落文本单击此处添加段落文本单击此处添加段落文本</a:t>
            </a:r>
          </a:p>
        </p:txBody>
      </p:sp>
      <p:sp>
        <p:nvSpPr>
          <p:cNvPr id="16" name="TextBox 19"/>
          <p:cNvSpPr txBox="1">
            <a:spLocks noChangeArrowheads="1"/>
          </p:cNvSpPr>
          <p:nvPr/>
        </p:nvSpPr>
        <p:spPr bwMode="auto">
          <a:xfrm>
            <a:off x="1283043" y="868474"/>
            <a:ext cx="162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单击此处添加</a:t>
            </a:r>
            <a:r>
              <a:rPr kumimoji="0" lang="zh-CN" altLang="zh-CN" sz="1200" b="1" i="0" u="none" strike="noStrike" kern="120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rPr>
              <a:t>标题</a:t>
            </a:r>
            <a:endParaRPr kumimoji="0" lang="zh-CN" altLang="zh-CN" sz="1200" b="1" i="0" u="none" strike="noStrike" kern="120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宋体" pitchFamily="2" charset="-122"/>
            </a:endParaRPr>
          </a:p>
        </p:txBody>
      </p:sp>
      <p:sp>
        <p:nvSpPr>
          <p:cNvPr id="17" name="TextBox 20"/>
          <p:cNvSpPr txBox="1"/>
          <p:nvPr/>
        </p:nvSpPr>
        <p:spPr bwMode="auto">
          <a:xfrm>
            <a:off x="5949912" y="1185119"/>
            <a:ext cx="1646424" cy="1061829"/>
          </a:xfrm>
          <a:prstGeom prst="rect">
            <a:avLst/>
          </a:prstGeom>
          <a:noFill/>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zh-CN" altLang="en-US" sz="1050" b="0"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单击此处添加段落文本单击此处添加段落文本单击此处添加段落文本单击此处添加段落文本</a:t>
            </a:r>
          </a:p>
        </p:txBody>
      </p:sp>
      <p:sp>
        <p:nvSpPr>
          <p:cNvPr id="18" name="TextBox 19"/>
          <p:cNvSpPr txBox="1">
            <a:spLocks noChangeArrowheads="1"/>
          </p:cNvSpPr>
          <p:nvPr/>
        </p:nvSpPr>
        <p:spPr bwMode="auto">
          <a:xfrm>
            <a:off x="5961218" y="844352"/>
            <a:ext cx="16238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0" lang="zh-CN" altLang="zh-CN" sz="1200" b="1"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rPr>
              <a:t>单击此处添加</a:t>
            </a:r>
            <a:r>
              <a:rPr kumimoji="0" lang="zh-CN" altLang="zh-CN" sz="1200" b="1" i="0" u="none" strike="noStrike" kern="1200" cap="none" spc="0" normalizeH="0" baseline="0" noProof="0" dirty="0" smtClean="0">
                <a:ln>
                  <a:noFill/>
                </a:ln>
                <a:solidFill>
                  <a:srgbClr val="4D4D4D"/>
                </a:solidFill>
                <a:effectLst/>
                <a:uLnTx/>
                <a:uFillTx/>
                <a:latin typeface="微软雅黑" pitchFamily="34" charset="-122"/>
                <a:ea typeface="微软雅黑" pitchFamily="34" charset="-122"/>
                <a:cs typeface="+mn-cs"/>
              </a:rPr>
              <a:t>标题</a:t>
            </a:r>
            <a:endParaRPr kumimoji="0" lang="zh-CN" altLang="zh-CN" sz="1200" b="1" i="0" u="none" strike="noStrike" kern="1200" cap="none" spc="0" normalizeH="0" baseline="0" noProof="0" dirty="0">
              <a:ln>
                <a:noFill/>
              </a:ln>
              <a:solidFill>
                <a:srgbClr val="4D4D4D"/>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1646204428"/>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225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par>
                          <p:cTn id="32" fill="hold">
                            <p:stCondLst>
                              <p:cond delay="275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42"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par>
                          <p:cTn id="54" fill="hold">
                            <p:stCondLst>
                              <p:cond delay="625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42"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8250"/>
                            </p:stCondLst>
                            <p:childTnLst>
                              <p:par>
                                <p:cTn id="67" presetID="42"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9" grpId="0" animBg="1"/>
      <p:bldP spid="11" grpId="0" animBg="1"/>
      <p:bldP spid="13" grpId="0"/>
      <p:bldP spid="14" grpId="0"/>
      <p:bldP spid="15" grpId="0"/>
      <p:bldP spid="16" grpId="0"/>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676424"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dirty="0">
                <a:latin typeface="微软雅黑" pitchFamily="34" charset="-122"/>
                <a:ea typeface="微软雅黑" pitchFamily="34" charset="-122"/>
              </a:rPr>
              <a:t>点击此处添加标题 </a:t>
            </a:r>
          </a:p>
        </p:txBody>
      </p:sp>
      <p:sp>
        <p:nvSpPr>
          <p:cNvPr id="8" name="箭头1"/>
          <p:cNvSpPr/>
          <p:nvPr/>
        </p:nvSpPr>
        <p:spPr>
          <a:xfrm flipV="1">
            <a:off x="2147888" y="2806700"/>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ts val="0"/>
              </a:spcBef>
              <a:spcAft>
                <a:spcPts val="0"/>
              </a:spcAft>
              <a:defRPr/>
            </a:pPr>
            <a:endParaRPr lang="zh-CN" altLang="en-US" kern="0" dirty="0">
              <a:solidFill>
                <a:sysClr val="window" lastClr="FFFFFF"/>
              </a:solidFill>
              <a:latin typeface="Impact" pitchFamily="34" charset="0"/>
              <a:ea typeface="微软雅黑" pitchFamily="34" charset="-122"/>
            </a:endParaRPr>
          </a:p>
        </p:txBody>
      </p:sp>
      <p:sp>
        <p:nvSpPr>
          <p:cNvPr id="9" name="箭头2"/>
          <p:cNvSpPr/>
          <p:nvPr/>
        </p:nvSpPr>
        <p:spPr>
          <a:xfrm flipV="1">
            <a:off x="4230688" y="2806700"/>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ts val="0"/>
              </a:spcBef>
              <a:spcAft>
                <a:spcPts val="0"/>
              </a:spcAft>
              <a:defRPr/>
            </a:pPr>
            <a:endParaRPr lang="zh-CN" altLang="en-US" kern="0" dirty="0">
              <a:solidFill>
                <a:sysClr val="window" lastClr="FFFFFF"/>
              </a:solidFill>
              <a:latin typeface="Impact" pitchFamily="34" charset="0"/>
              <a:ea typeface="微软雅黑" pitchFamily="34" charset="-122"/>
            </a:endParaRPr>
          </a:p>
        </p:txBody>
      </p:sp>
      <p:sp>
        <p:nvSpPr>
          <p:cNvPr id="10" name="箭头3"/>
          <p:cNvSpPr/>
          <p:nvPr/>
        </p:nvSpPr>
        <p:spPr>
          <a:xfrm flipV="1">
            <a:off x="6362700" y="2806700"/>
            <a:ext cx="584200" cy="193675"/>
          </a:xfrm>
          <a:prstGeom prst="triangle">
            <a:avLst/>
          </a:prstGeom>
          <a:solidFill>
            <a:sysClr val="windowText" lastClr="000000">
              <a:lumMod val="50000"/>
              <a:lumOff val="50000"/>
            </a:sysClr>
          </a:solidFill>
          <a:ln w="25400" cap="flat" cmpd="sng" algn="ctr">
            <a:noFill/>
            <a:prstDash val="solid"/>
          </a:ln>
          <a:effectLst/>
        </p:spPr>
        <p:txBody>
          <a:bodyPr anchor="ctr"/>
          <a:lstStyle/>
          <a:p>
            <a:pPr algn="ctr" fontAlgn="auto">
              <a:lnSpc>
                <a:spcPct val="120000"/>
              </a:lnSpc>
              <a:spcBef>
                <a:spcPts val="0"/>
              </a:spcBef>
              <a:spcAft>
                <a:spcPts val="0"/>
              </a:spcAft>
              <a:defRPr/>
            </a:pPr>
            <a:endParaRPr lang="zh-CN" altLang="en-US" kern="0" dirty="0">
              <a:solidFill>
                <a:sysClr val="window" lastClr="FFFFFF"/>
              </a:solidFill>
              <a:latin typeface="Impact" pitchFamily="34" charset="0"/>
              <a:ea typeface="微软雅黑" pitchFamily="34" charset="-122"/>
            </a:endParaRPr>
          </a:p>
        </p:txBody>
      </p:sp>
      <p:sp>
        <p:nvSpPr>
          <p:cNvPr id="11" name="标题1"/>
          <p:cNvSpPr/>
          <p:nvPr/>
        </p:nvSpPr>
        <p:spPr>
          <a:xfrm>
            <a:off x="1568450" y="1201738"/>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sz="1200" kern="0">
                <a:solidFill>
                  <a:srgbClr val="4D4D4D"/>
                </a:solidFill>
                <a:latin typeface="微软雅黑" pitchFamily="34" charset="-122"/>
                <a:ea typeface="微软雅黑" pitchFamily="34" charset="-122"/>
              </a:rPr>
              <a:t>此处添加标题</a:t>
            </a:r>
            <a:r>
              <a:rPr lang="en-US" altLang="zh-CN" sz="1200" kern="0" dirty="0">
                <a:solidFill>
                  <a:srgbClr val="4D4D4D"/>
                </a:solidFill>
                <a:latin typeface="微软雅黑" pitchFamily="34" charset="-122"/>
                <a:ea typeface="微软雅黑" pitchFamily="34" charset="-122"/>
              </a:rPr>
              <a:t>1</a:t>
            </a:r>
            <a:endParaRPr lang="zh-CN" altLang="en-US" sz="1200" kern="0" dirty="0">
              <a:solidFill>
                <a:srgbClr val="4D4D4D"/>
              </a:solidFill>
              <a:latin typeface="微软雅黑" pitchFamily="34" charset="-122"/>
              <a:ea typeface="微软雅黑" pitchFamily="34" charset="-122"/>
            </a:endParaRPr>
          </a:p>
        </p:txBody>
      </p:sp>
      <p:sp>
        <p:nvSpPr>
          <p:cNvPr id="12" name="标题2"/>
          <p:cNvSpPr/>
          <p:nvPr/>
        </p:nvSpPr>
        <p:spPr>
          <a:xfrm>
            <a:off x="3651250" y="1201738"/>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sz="1200" kern="0">
                <a:solidFill>
                  <a:srgbClr val="4D4D4D"/>
                </a:solidFill>
                <a:latin typeface="微软雅黑" pitchFamily="34" charset="-122"/>
                <a:ea typeface="微软雅黑" pitchFamily="34" charset="-122"/>
              </a:rPr>
              <a:t>此处添加标题</a:t>
            </a:r>
            <a:r>
              <a:rPr lang="en-US" altLang="zh-CN" sz="1200" kern="0" dirty="0">
                <a:solidFill>
                  <a:srgbClr val="4D4D4D"/>
                </a:solidFill>
                <a:latin typeface="微软雅黑" pitchFamily="34" charset="-122"/>
                <a:ea typeface="微软雅黑" pitchFamily="34" charset="-122"/>
              </a:rPr>
              <a:t>2</a:t>
            </a:r>
            <a:endParaRPr lang="zh-CN" altLang="en-US" sz="1200" kern="0" dirty="0">
              <a:solidFill>
                <a:srgbClr val="4D4D4D"/>
              </a:solidFill>
              <a:latin typeface="微软雅黑" pitchFamily="34" charset="-122"/>
              <a:ea typeface="微软雅黑" pitchFamily="34" charset="-122"/>
            </a:endParaRPr>
          </a:p>
        </p:txBody>
      </p:sp>
      <p:sp>
        <p:nvSpPr>
          <p:cNvPr id="13" name="标题3"/>
          <p:cNvSpPr/>
          <p:nvPr/>
        </p:nvSpPr>
        <p:spPr>
          <a:xfrm>
            <a:off x="5734050" y="1201738"/>
            <a:ext cx="1841500" cy="1398587"/>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gn="ctr" fontAlgn="auto">
              <a:lnSpc>
                <a:spcPct val="120000"/>
              </a:lnSpc>
              <a:spcBef>
                <a:spcPts val="0"/>
              </a:spcBef>
              <a:spcAft>
                <a:spcPts val="0"/>
              </a:spcAft>
              <a:defRPr/>
            </a:pPr>
            <a:r>
              <a:rPr lang="zh-CN" altLang="en-US" sz="1200" kern="0">
                <a:solidFill>
                  <a:srgbClr val="4D4D4D"/>
                </a:solidFill>
                <a:latin typeface="微软雅黑" pitchFamily="34" charset="-122"/>
                <a:ea typeface="微软雅黑" pitchFamily="34" charset="-122"/>
              </a:rPr>
              <a:t>此处添加标题</a:t>
            </a:r>
            <a:r>
              <a:rPr lang="en-US" altLang="zh-CN" sz="1200" kern="0" dirty="0">
                <a:solidFill>
                  <a:srgbClr val="4D4D4D"/>
                </a:solidFill>
                <a:latin typeface="微软雅黑" pitchFamily="34" charset="-122"/>
                <a:ea typeface="微软雅黑" pitchFamily="34" charset="-122"/>
              </a:rPr>
              <a:t>3</a:t>
            </a:r>
            <a:endParaRPr lang="zh-CN" altLang="en-US" sz="1200" kern="0" dirty="0">
              <a:solidFill>
                <a:srgbClr val="4D4D4D"/>
              </a:solidFill>
              <a:latin typeface="微软雅黑" pitchFamily="34" charset="-122"/>
              <a:ea typeface="微软雅黑" pitchFamily="34" charset="-122"/>
            </a:endParaRPr>
          </a:p>
        </p:txBody>
      </p:sp>
      <p:sp>
        <p:nvSpPr>
          <p:cNvPr id="14" name="标题4"/>
          <p:cNvSpPr/>
          <p:nvPr/>
        </p:nvSpPr>
        <p:spPr>
          <a:xfrm>
            <a:off x="1568450" y="3276600"/>
            <a:ext cx="5997575" cy="874713"/>
          </a:xfrm>
          <a:custGeom>
            <a:avLst/>
            <a:gdLst/>
            <a:ahLst/>
            <a:cxnLst/>
            <a:rect l="l" t="t" r="r" b="b"/>
            <a:pathLst>
              <a:path w="5997412" h="873554">
                <a:moveTo>
                  <a:pt x="0" y="0"/>
                </a:moveTo>
                <a:lnTo>
                  <a:pt x="5997412" y="0"/>
                </a:lnTo>
                <a:lnTo>
                  <a:pt x="5997412" y="436777"/>
                </a:lnTo>
                <a:lnTo>
                  <a:pt x="2998706" y="873554"/>
                </a:lnTo>
                <a:lnTo>
                  <a:pt x="0" y="436777"/>
                </a:lnTo>
                <a:close/>
              </a:path>
            </a:pathLst>
          </a:custGeom>
          <a:ln/>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50000"/>
              </a:lnSpc>
              <a:spcBef>
                <a:spcPts val="0"/>
              </a:spcBef>
              <a:spcAft>
                <a:spcPts val="0"/>
              </a:spcAft>
              <a:defRPr/>
            </a:pPr>
            <a:r>
              <a:rPr lang="zh-CN" altLang="en-US" sz="1200" kern="0" dirty="0">
                <a:solidFill>
                  <a:sysClr val="window" lastClr="FFFFFF"/>
                </a:solidFill>
                <a:latin typeface="微软雅黑" pitchFamily="34" charset="-122"/>
                <a:ea typeface="微软雅黑" pitchFamily="34" charset="-122"/>
              </a:rPr>
              <a:t>此处添加标题</a:t>
            </a:r>
            <a:r>
              <a:rPr lang="en-US" altLang="zh-CN" sz="1200" kern="0" dirty="0">
                <a:solidFill>
                  <a:sysClr val="window" lastClr="FFFFFF"/>
                </a:solidFill>
                <a:latin typeface="微软雅黑" pitchFamily="34" charset="-122"/>
                <a:ea typeface="微软雅黑" pitchFamily="34" charset="-122"/>
              </a:rPr>
              <a:t>4</a:t>
            </a:r>
            <a:endParaRPr lang="zh-CN" altLang="en-US" sz="1200" kern="0" dirty="0">
              <a:solidFill>
                <a:sysClr val="window" lastClr="FFFFFF"/>
              </a:solidFill>
              <a:latin typeface="微软雅黑" pitchFamily="34" charset="-122"/>
              <a:ea typeface="微软雅黑" pitchFamily="34" charset="-122"/>
            </a:endParaRPr>
          </a:p>
        </p:txBody>
      </p:sp>
    </p:spTree>
    <p:extLst>
      <p:ext uri="{BB962C8B-B14F-4D97-AF65-F5344CB8AC3E}">
        <p14:creationId xmlns:p14="http://schemas.microsoft.com/office/powerpoint/2010/main" val="46360379"/>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par>
                          <p:cTn id="13" fill="hold" nodeType="afterGroup">
                            <p:stCondLst>
                              <p:cond delay="8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00"/>
                                        <p:tgtEl>
                                          <p:spTgt spid="12"/>
                                        </p:tgtEl>
                                      </p:cBhvr>
                                    </p:animEffect>
                                  </p:childTnLst>
                                </p:cTn>
                              </p:par>
                            </p:childTnLst>
                          </p:cTn>
                        </p:par>
                        <p:par>
                          <p:cTn id="17" fill="hold" nodeType="afterGroup">
                            <p:stCondLst>
                              <p:cond delay="11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300"/>
                                        <p:tgtEl>
                                          <p:spTgt spid="13"/>
                                        </p:tgtEl>
                                      </p:cBhvr>
                                    </p:animEffect>
                                  </p:childTnLst>
                                </p:cTn>
                              </p:par>
                            </p:childTnLst>
                          </p:cTn>
                        </p:par>
                        <p:par>
                          <p:cTn id="21" fill="hold" nodeType="afterGroup">
                            <p:stCondLst>
                              <p:cond delay="14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300"/>
                                        <p:tgtEl>
                                          <p:spTgt spid="8"/>
                                        </p:tgtEl>
                                      </p:cBhvr>
                                    </p:animEffect>
                                  </p:childTnLst>
                                </p:cTn>
                              </p:par>
                            </p:childTnLst>
                          </p:cTn>
                        </p:par>
                        <p:par>
                          <p:cTn id="25" fill="hold" nodeType="afterGroup">
                            <p:stCondLst>
                              <p:cond delay="17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300"/>
                                        <p:tgtEl>
                                          <p:spTgt spid="9"/>
                                        </p:tgtEl>
                                      </p:cBhvr>
                                    </p:animEffect>
                                  </p:childTnLst>
                                </p:cTn>
                              </p:par>
                            </p:childTnLst>
                          </p:cTn>
                        </p:par>
                        <p:par>
                          <p:cTn id="29" fill="hold" nodeType="afterGroup">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300"/>
                                        <p:tgtEl>
                                          <p:spTgt spid="10"/>
                                        </p:tgtEl>
                                      </p:cBhvr>
                                    </p:animEffect>
                                  </p:childTnLst>
                                </p:cTn>
                              </p:par>
                            </p:childTnLst>
                          </p:cTn>
                        </p:par>
                        <p:par>
                          <p:cTn id="33" fill="hold" nodeType="afterGroup">
                            <p:stCondLst>
                              <p:cond delay="23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9" grpId="0" animBg="1"/>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24272"/>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sp>
        <p:nvSpPr>
          <p:cNvPr id="8" name="椭圆 7"/>
          <p:cNvSpPr/>
          <p:nvPr/>
        </p:nvSpPr>
        <p:spPr bwMode="auto">
          <a:xfrm>
            <a:off x="3597275" y="1747838"/>
            <a:ext cx="1893888" cy="1895475"/>
          </a:xfrm>
          <a:custGeom>
            <a:avLst/>
            <a:gdLst/>
            <a:ahLst/>
            <a:cxnLst/>
            <a:rect l="l" t="t" r="r" b="b"/>
            <a:pathLst>
              <a:path w="1894102" h="1894102">
                <a:moveTo>
                  <a:pt x="962135" y="131602"/>
                </a:moveTo>
                <a:cubicBezTo>
                  <a:pt x="948912" y="131358"/>
                  <a:pt x="935757" y="131429"/>
                  <a:pt x="922707" y="132862"/>
                </a:cubicBezTo>
                <a:cubicBezTo>
                  <a:pt x="908046" y="132233"/>
                  <a:pt x="893510" y="133046"/>
                  <a:pt x="879078" y="134256"/>
                </a:cubicBezTo>
                <a:cubicBezTo>
                  <a:pt x="866187" y="135300"/>
                  <a:pt x="853380" y="136663"/>
                  <a:pt x="840796" y="139337"/>
                </a:cubicBezTo>
                <a:cubicBezTo>
                  <a:pt x="826288" y="140190"/>
                  <a:pt x="812028" y="142438"/>
                  <a:pt x="797898" y="145073"/>
                </a:cubicBezTo>
                <a:cubicBezTo>
                  <a:pt x="785275" y="147387"/>
                  <a:pt x="772756" y="150012"/>
                  <a:pt x="760573" y="153896"/>
                </a:cubicBezTo>
                <a:cubicBezTo>
                  <a:pt x="746555" y="156150"/>
                  <a:pt x="732899" y="159732"/>
                  <a:pt x="719391" y="163674"/>
                </a:cubicBezTo>
                <a:cubicBezTo>
                  <a:pt x="707035" y="167241"/>
                  <a:pt x="694803" y="171111"/>
                  <a:pt x="683016" y="176187"/>
                </a:cubicBezTo>
                <a:cubicBezTo>
                  <a:pt x="669680" y="179717"/>
                  <a:pt x="656808" y="184498"/>
                  <a:pt x="644103" y="189615"/>
                </a:cubicBezTo>
                <a:cubicBezTo>
                  <a:pt x="619819" y="199312"/>
                  <a:pt x="596114" y="210169"/>
                  <a:pt x="574801" y="225492"/>
                </a:cubicBezTo>
                <a:cubicBezTo>
                  <a:pt x="549351" y="234345"/>
                  <a:pt x="526329" y="247724"/>
                  <a:pt x="504071" y="262196"/>
                </a:cubicBezTo>
                <a:cubicBezTo>
                  <a:pt x="482435" y="276174"/>
                  <a:pt x="461520" y="291180"/>
                  <a:pt x="443692" y="310054"/>
                </a:cubicBezTo>
                <a:cubicBezTo>
                  <a:pt x="420567" y="323577"/>
                  <a:pt x="400581" y="341031"/>
                  <a:pt x="381513" y="359437"/>
                </a:cubicBezTo>
                <a:cubicBezTo>
                  <a:pt x="363154" y="377054"/>
                  <a:pt x="345642" y="395551"/>
                  <a:pt x="331846" y="417279"/>
                </a:cubicBezTo>
                <a:cubicBezTo>
                  <a:pt x="311547" y="435097"/>
                  <a:pt x="295058" y="456228"/>
                  <a:pt x="279653" y="478183"/>
                </a:cubicBezTo>
                <a:cubicBezTo>
                  <a:pt x="264903" y="499073"/>
                  <a:pt x="251140" y="520711"/>
                  <a:pt x="241714" y="544910"/>
                </a:cubicBezTo>
                <a:cubicBezTo>
                  <a:pt x="225028" y="566410"/>
                  <a:pt x="212785" y="590538"/>
                  <a:pt x="201763" y="615337"/>
                </a:cubicBezTo>
                <a:cubicBezTo>
                  <a:pt x="196523" y="627034"/>
                  <a:pt x="191574" y="638889"/>
                  <a:pt x="187814" y="651239"/>
                </a:cubicBezTo>
                <a:cubicBezTo>
                  <a:pt x="181931" y="663626"/>
                  <a:pt x="177275" y="676527"/>
                  <a:pt x="172959" y="689583"/>
                </a:cubicBezTo>
                <a:cubicBezTo>
                  <a:pt x="168757" y="702167"/>
                  <a:pt x="164872" y="714895"/>
                  <a:pt x="162261" y="728023"/>
                </a:cubicBezTo>
                <a:cubicBezTo>
                  <a:pt x="157659" y="740809"/>
                  <a:pt x="154341" y="753998"/>
                  <a:pt x="151367" y="767318"/>
                </a:cubicBezTo>
                <a:cubicBezTo>
                  <a:pt x="148353" y="780634"/>
                  <a:pt x="145684" y="794080"/>
                  <a:pt x="144364" y="807818"/>
                </a:cubicBezTo>
                <a:cubicBezTo>
                  <a:pt x="141050" y="820991"/>
                  <a:pt x="139076" y="834453"/>
                  <a:pt x="137453" y="848022"/>
                </a:cubicBezTo>
                <a:cubicBezTo>
                  <a:pt x="135768" y="861767"/>
                  <a:pt x="134444" y="875622"/>
                  <a:pt x="134523" y="889650"/>
                </a:cubicBezTo>
                <a:cubicBezTo>
                  <a:pt x="132515" y="903257"/>
                  <a:pt x="131896" y="917033"/>
                  <a:pt x="131621" y="930896"/>
                </a:cubicBezTo>
                <a:lnTo>
                  <a:pt x="131662" y="930897"/>
                </a:lnTo>
                <a:lnTo>
                  <a:pt x="131606" y="931700"/>
                </a:lnTo>
                <a:cubicBezTo>
                  <a:pt x="131604" y="931789"/>
                  <a:pt x="131603" y="931877"/>
                  <a:pt x="131615" y="931966"/>
                </a:cubicBezTo>
                <a:lnTo>
                  <a:pt x="131601" y="931966"/>
                </a:lnTo>
                <a:lnTo>
                  <a:pt x="132904" y="972749"/>
                </a:lnTo>
                <a:cubicBezTo>
                  <a:pt x="132287" y="987038"/>
                  <a:pt x="133093" y="1001205"/>
                  <a:pt x="134263" y="1015272"/>
                </a:cubicBezTo>
                <a:cubicBezTo>
                  <a:pt x="135339" y="1028351"/>
                  <a:pt x="136730" y="1041344"/>
                  <a:pt x="139443" y="1054110"/>
                </a:cubicBezTo>
                <a:cubicBezTo>
                  <a:pt x="140286" y="1068429"/>
                  <a:pt x="142514" y="1082503"/>
                  <a:pt x="145105" y="1096453"/>
                </a:cubicBezTo>
                <a:cubicBezTo>
                  <a:pt x="147441" y="1109101"/>
                  <a:pt x="150076" y="1121647"/>
                  <a:pt x="153973" y="1133856"/>
                </a:cubicBezTo>
                <a:cubicBezTo>
                  <a:pt x="156226" y="1147846"/>
                  <a:pt x="159806" y="1161475"/>
                  <a:pt x="163732" y="1174959"/>
                </a:cubicBezTo>
                <a:cubicBezTo>
                  <a:pt x="167281" y="1187191"/>
                  <a:pt x="171114" y="1199304"/>
                  <a:pt x="176148" y="1210975"/>
                </a:cubicBezTo>
                <a:cubicBezTo>
                  <a:pt x="179728" y="1224460"/>
                  <a:pt x="184565" y="1237478"/>
                  <a:pt x="189729" y="1250332"/>
                </a:cubicBezTo>
                <a:cubicBezTo>
                  <a:pt x="199309" y="1274247"/>
                  <a:pt x="209999" y="1297605"/>
                  <a:pt x="225124" y="1318594"/>
                </a:cubicBezTo>
                <a:cubicBezTo>
                  <a:pt x="234118" y="1344370"/>
                  <a:pt x="247669" y="1367704"/>
                  <a:pt x="262318" y="1390267"/>
                </a:cubicBezTo>
                <a:cubicBezTo>
                  <a:pt x="275995" y="1411377"/>
                  <a:pt x="290632" y="1431812"/>
                  <a:pt x="309095" y="1449204"/>
                </a:cubicBezTo>
                <a:cubicBezTo>
                  <a:pt x="322954" y="1472827"/>
                  <a:pt x="340790" y="1493283"/>
                  <a:pt x="359603" y="1512798"/>
                </a:cubicBezTo>
                <a:cubicBezTo>
                  <a:pt x="376676" y="1530544"/>
                  <a:pt x="394556" y="1547512"/>
                  <a:pt x="415621" y="1560836"/>
                </a:cubicBezTo>
                <a:cubicBezTo>
                  <a:pt x="434009" y="1581710"/>
                  <a:pt x="455769" y="1598731"/>
                  <a:pt x="478386" y="1614623"/>
                </a:cubicBezTo>
                <a:cubicBezTo>
                  <a:pt x="498487" y="1628777"/>
                  <a:pt x="519268" y="1642038"/>
                  <a:pt x="542565" y="1651057"/>
                </a:cubicBezTo>
                <a:cubicBezTo>
                  <a:pt x="564845" y="1668281"/>
                  <a:pt x="589813" y="1681001"/>
                  <a:pt x="615493" y="1692427"/>
                </a:cubicBezTo>
                <a:cubicBezTo>
                  <a:pt x="626257" y="1697229"/>
                  <a:pt x="637148" y="1701798"/>
                  <a:pt x="648513" y="1705232"/>
                </a:cubicBezTo>
                <a:cubicBezTo>
                  <a:pt x="661870" y="1711538"/>
                  <a:pt x="675767" y="1716579"/>
                  <a:pt x="689839" y="1721242"/>
                </a:cubicBezTo>
                <a:cubicBezTo>
                  <a:pt x="701402" y="1725086"/>
                  <a:pt x="713083" y="1728673"/>
                  <a:pt x="725144" y="1731042"/>
                </a:cubicBezTo>
                <a:cubicBezTo>
                  <a:pt x="738957" y="1735979"/>
                  <a:pt x="753198" y="1739587"/>
                  <a:pt x="767587" y="1742809"/>
                </a:cubicBezTo>
                <a:cubicBezTo>
                  <a:pt x="779864" y="1745571"/>
                  <a:pt x="792248" y="1748050"/>
                  <a:pt x="804910" y="1749238"/>
                </a:cubicBezTo>
                <a:cubicBezTo>
                  <a:pt x="819125" y="1752779"/>
                  <a:pt x="833650" y="1754935"/>
                  <a:pt x="848299" y="1756696"/>
                </a:cubicBezTo>
                <a:cubicBezTo>
                  <a:pt x="861058" y="1758243"/>
                  <a:pt x="873911" y="1759490"/>
                  <a:pt x="886927" y="1759389"/>
                </a:cubicBezTo>
                <a:lnTo>
                  <a:pt x="931431" y="1762491"/>
                </a:lnTo>
                <a:cubicBezTo>
                  <a:pt x="931479" y="1762492"/>
                  <a:pt x="931528" y="1762493"/>
                  <a:pt x="931576" y="1762487"/>
                </a:cubicBezTo>
                <a:cubicBezTo>
                  <a:pt x="931617" y="1762494"/>
                  <a:pt x="931658" y="1762494"/>
                  <a:pt x="931699" y="1762495"/>
                </a:cubicBezTo>
                <a:lnTo>
                  <a:pt x="969504" y="1761300"/>
                </a:lnTo>
                <a:cubicBezTo>
                  <a:pt x="984798" y="1761938"/>
                  <a:pt x="999962" y="1761108"/>
                  <a:pt x="1015013" y="1759860"/>
                </a:cubicBezTo>
                <a:cubicBezTo>
                  <a:pt x="1027432" y="1758843"/>
                  <a:pt x="1039774" y="1757541"/>
                  <a:pt x="1051902" y="1754952"/>
                </a:cubicBezTo>
                <a:cubicBezTo>
                  <a:pt x="1066879" y="1754058"/>
                  <a:pt x="1081604" y="1751750"/>
                  <a:pt x="1096194" y="1749045"/>
                </a:cubicBezTo>
                <a:cubicBezTo>
                  <a:pt x="1108472" y="1746781"/>
                  <a:pt x="1120654" y="1744236"/>
                  <a:pt x="1132507" y="1740448"/>
                </a:cubicBezTo>
                <a:cubicBezTo>
                  <a:pt x="1146867" y="1738130"/>
                  <a:pt x="1160862" y="1734469"/>
                  <a:pt x="1174704" y="1730443"/>
                </a:cubicBezTo>
                <a:cubicBezTo>
                  <a:pt x="1186796" y="1726940"/>
                  <a:pt x="1198771" y="1723158"/>
                  <a:pt x="1210309" y="1718183"/>
                </a:cubicBezTo>
                <a:cubicBezTo>
                  <a:pt x="1223936" y="1714566"/>
                  <a:pt x="1237093" y="1709686"/>
                  <a:pt x="1250084" y="1704472"/>
                </a:cubicBezTo>
                <a:cubicBezTo>
                  <a:pt x="1274145" y="1694842"/>
                  <a:pt x="1297644" y="1684090"/>
                  <a:pt x="1318765" y="1668888"/>
                </a:cubicBezTo>
                <a:cubicBezTo>
                  <a:pt x="1344401" y="1659960"/>
                  <a:pt x="1367602" y="1646488"/>
                  <a:pt x="1390041" y="1631930"/>
                </a:cubicBezTo>
                <a:cubicBezTo>
                  <a:pt x="1411545" y="1618008"/>
                  <a:pt x="1432349" y="1603089"/>
                  <a:pt x="1450077" y="1584312"/>
                </a:cubicBezTo>
                <a:cubicBezTo>
                  <a:pt x="1473318" y="1570712"/>
                  <a:pt x="1493415" y="1553172"/>
                  <a:pt x="1512603" y="1534687"/>
                </a:cubicBezTo>
                <a:cubicBezTo>
                  <a:pt x="1530889" y="1517105"/>
                  <a:pt x="1548351" y="1498667"/>
                  <a:pt x="1562102" y="1477002"/>
                </a:cubicBezTo>
                <a:cubicBezTo>
                  <a:pt x="1582455" y="1459131"/>
                  <a:pt x="1598995" y="1437941"/>
                  <a:pt x="1614466" y="1415939"/>
                </a:cubicBezTo>
                <a:cubicBezTo>
                  <a:pt x="1629190" y="1395043"/>
                  <a:pt x="1642948" y="1373414"/>
                  <a:pt x="1652369" y="1349224"/>
                </a:cubicBezTo>
                <a:cubicBezTo>
                  <a:pt x="1669046" y="1327741"/>
                  <a:pt x="1681282" y="1303632"/>
                  <a:pt x="1692315" y="1278860"/>
                </a:cubicBezTo>
                <a:cubicBezTo>
                  <a:pt x="1697561" y="1267110"/>
                  <a:pt x="1702531" y="1255209"/>
                  <a:pt x="1706308" y="1242811"/>
                </a:cubicBezTo>
                <a:cubicBezTo>
                  <a:pt x="1712182" y="1230442"/>
                  <a:pt x="1716831" y="1217560"/>
                  <a:pt x="1721154" y="1204527"/>
                </a:cubicBezTo>
                <a:cubicBezTo>
                  <a:pt x="1725359" y="1191893"/>
                  <a:pt x="1729257" y="1179118"/>
                  <a:pt x="1731878" y="1165943"/>
                </a:cubicBezTo>
                <a:cubicBezTo>
                  <a:pt x="1736466" y="1153201"/>
                  <a:pt x="1739771" y="1140057"/>
                  <a:pt x="1742747" y="1126787"/>
                </a:cubicBezTo>
                <a:cubicBezTo>
                  <a:pt x="1745761" y="1113411"/>
                  <a:pt x="1748440" y="1099907"/>
                  <a:pt x="1749767" y="1086111"/>
                </a:cubicBezTo>
                <a:cubicBezTo>
                  <a:pt x="1753068" y="1072993"/>
                  <a:pt x="1755033" y="1059588"/>
                  <a:pt x="1756662" y="1046079"/>
                </a:cubicBezTo>
                <a:cubicBezTo>
                  <a:pt x="1758337" y="1032309"/>
                  <a:pt x="1759662" y="1018430"/>
                  <a:pt x="1759583" y="1004378"/>
                </a:cubicBezTo>
                <a:lnTo>
                  <a:pt x="1762485" y="962938"/>
                </a:lnTo>
                <a:cubicBezTo>
                  <a:pt x="1762486" y="962893"/>
                  <a:pt x="1762487" y="962848"/>
                  <a:pt x="1762481" y="962802"/>
                </a:cubicBezTo>
                <a:cubicBezTo>
                  <a:pt x="1762489" y="962758"/>
                  <a:pt x="1762489" y="962714"/>
                  <a:pt x="1762490" y="962670"/>
                </a:cubicBezTo>
                <a:lnTo>
                  <a:pt x="1761226" y="922271"/>
                </a:lnTo>
                <a:cubicBezTo>
                  <a:pt x="1761855" y="907853"/>
                  <a:pt x="1761055" y="893558"/>
                  <a:pt x="1759883" y="879363"/>
                </a:cubicBezTo>
                <a:cubicBezTo>
                  <a:pt x="1758809" y="866205"/>
                  <a:pt x="1757416" y="853134"/>
                  <a:pt x="1754697" y="840290"/>
                </a:cubicBezTo>
                <a:cubicBezTo>
                  <a:pt x="1753871" y="826049"/>
                  <a:pt x="1751662" y="812052"/>
                  <a:pt x="1749095" y="798177"/>
                </a:cubicBezTo>
                <a:cubicBezTo>
                  <a:pt x="1746714" y="785242"/>
                  <a:pt x="1744021" y="772413"/>
                  <a:pt x="1740052" y="759927"/>
                </a:cubicBezTo>
                <a:cubicBezTo>
                  <a:pt x="1737861" y="746221"/>
                  <a:pt x="1734356" y="732872"/>
                  <a:pt x="1730519" y="719660"/>
                </a:cubicBezTo>
                <a:cubicBezTo>
                  <a:pt x="1726834" y="706926"/>
                  <a:pt x="1722841" y="694320"/>
                  <a:pt x="1717623" y="682168"/>
                </a:cubicBezTo>
                <a:cubicBezTo>
                  <a:pt x="1714196" y="669180"/>
                  <a:pt x="1709536" y="656650"/>
                  <a:pt x="1704573" y="644271"/>
                </a:cubicBezTo>
                <a:cubicBezTo>
                  <a:pt x="1694679" y="619525"/>
                  <a:pt x="1683597" y="595374"/>
                  <a:pt x="1668011" y="573646"/>
                </a:cubicBezTo>
                <a:cubicBezTo>
                  <a:pt x="1659361" y="548682"/>
                  <a:pt x="1646233" y="526124"/>
                  <a:pt x="1632077" y="504289"/>
                </a:cubicBezTo>
                <a:cubicBezTo>
                  <a:pt x="1617700" y="482066"/>
                  <a:pt x="1602260" y="460590"/>
                  <a:pt x="1582906" y="442252"/>
                </a:cubicBezTo>
                <a:cubicBezTo>
                  <a:pt x="1569771" y="419714"/>
                  <a:pt x="1552766" y="400279"/>
                  <a:pt x="1534875" y="381695"/>
                </a:cubicBezTo>
                <a:cubicBezTo>
                  <a:pt x="1516642" y="362718"/>
                  <a:pt x="1497486" y="344627"/>
                  <a:pt x="1475052" y="330326"/>
                </a:cubicBezTo>
                <a:cubicBezTo>
                  <a:pt x="1457840" y="310646"/>
                  <a:pt x="1437379" y="294722"/>
                  <a:pt x="1416161" y="279792"/>
                </a:cubicBezTo>
                <a:cubicBezTo>
                  <a:pt x="1394458" y="264489"/>
                  <a:pt x="1371963" y="250226"/>
                  <a:pt x="1346867" y="240394"/>
                </a:cubicBezTo>
                <a:cubicBezTo>
                  <a:pt x="1326194" y="224278"/>
                  <a:pt x="1302959" y="212530"/>
                  <a:pt x="1279110" y="201899"/>
                </a:cubicBezTo>
                <a:cubicBezTo>
                  <a:pt x="1266436" y="196234"/>
                  <a:pt x="1253586" y="190892"/>
                  <a:pt x="1240220" y="186788"/>
                </a:cubicBezTo>
                <a:cubicBezTo>
                  <a:pt x="1228778" y="181324"/>
                  <a:pt x="1216848" y="177040"/>
                  <a:pt x="1204790" y="173036"/>
                </a:cubicBezTo>
                <a:cubicBezTo>
                  <a:pt x="1191228" y="168517"/>
                  <a:pt x="1177502" y="164350"/>
                  <a:pt x="1163361" y="161506"/>
                </a:cubicBezTo>
                <a:cubicBezTo>
                  <a:pt x="1151548" y="157225"/>
                  <a:pt x="1139357" y="154178"/>
                  <a:pt x="1127057" y="151415"/>
                </a:cubicBezTo>
                <a:cubicBezTo>
                  <a:pt x="1112768" y="148191"/>
                  <a:pt x="1098333" y="145348"/>
                  <a:pt x="1083594" y="143900"/>
                </a:cubicBezTo>
                <a:cubicBezTo>
                  <a:pt x="1071389" y="140803"/>
                  <a:pt x="1058916" y="138992"/>
                  <a:pt x="1046353" y="137473"/>
                </a:cubicBezTo>
                <a:cubicBezTo>
                  <a:pt x="1031679" y="135684"/>
                  <a:pt x="1016881" y="134290"/>
                  <a:pt x="1001900" y="134345"/>
                </a:cubicBezTo>
                <a:lnTo>
                  <a:pt x="963205" y="131622"/>
                </a:lnTo>
                <a:lnTo>
                  <a:pt x="963205" y="131635"/>
                </a:lnTo>
                <a:cubicBezTo>
                  <a:pt x="963116" y="131620"/>
                  <a:pt x="963027" y="131618"/>
                  <a:pt x="962937" y="131616"/>
                </a:cubicBezTo>
                <a:lnTo>
                  <a:pt x="962135" y="131641"/>
                </a:lnTo>
                <a:close/>
                <a:moveTo>
                  <a:pt x="947051" y="0"/>
                </a:moveTo>
                <a:cubicBezTo>
                  <a:pt x="1470093" y="0"/>
                  <a:pt x="1894102" y="424009"/>
                  <a:pt x="1894102" y="947051"/>
                </a:cubicBezTo>
                <a:cubicBezTo>
                  <a:pt x="1894102" y="1470093"/>
                  <a:pt x="1470093" y="1894102"/>
                  <a:pt x="947051" y="1894102"/>
                </a:cubicBezTo>
                <a:cubicBezTo>
                  <a:pt x="424009" y="1894102"/>
                  <a:pt x="0" y="1470093"/>
                  <a:pt x="0" y="947051"/>
                </a:cubicBezTo>
                <a:cubicBezTo>
                  <a:pt x="0" y="424009"/>
                  <a:pt x="424009" y="0"/>
                  <a:pt x="947051" y="0"/>
                </a:cubicBezTo>
                <a:close/>
              </a:path>
            </a:pathLst>
          </a:cu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p:spPr>
        <p:txBody>
          <a:bodyPr vert="eaVert" anchor="ctr"/>
          <a:lstStyle/>
          <a:p>
            <a:pPr fontAlgn="auto">
              <a:spcBef>
                <a:spcPts val="0"/>
              </a:spcBef>
              <a:spcAft>
                <a:spcPts val="0"/>
              </a:spcAft>
              <a:defRPr/>
            </a:pPr>
            <a:endParaRPr lang="zh-CN" altLang="en-US" sz="1400" b="0" kern="0">
              <a:solidFill>
                <a:sysClr val="window" lastClr="FFFFFF"/>
              </a:solidFill>
              <a:latin typeface="微软雅黑" pitchFamily="34" charset="-122"/>
              <a:ea typeface="微软雅黑" pitchFamily="34" charset="-122"/>
            </a:endParaRPr>
          </a:p>
        </p:txBody>
      </p:sp>
      <p:sp>
        <p:nvSpPr>
          <p:cNvPr id="9" name="饼形 8"/>
          <p:cNvSpPr/>
          <p:nvPr/>
        </p:nvSpPr>
        <p:spPr bwMode="auto">
          <a:xfrm flipH="1">
            <a:off x="3883025" y="1981200"/>
            <a:ext cx="1408113" cy="1408113"/>
          </a:xfrm>
          <a:prstGeom prst="pie">
            <a:avLst>
              <a:gd name="adj1" fmla="val 8764609"/>
              <a:gd name="adj2" fmla="val 16200000"/>
            </a:avLst>
          </a:prstGeom>
          <a:solidFill>
            <a:srgbClr val="E8E8E8"/>
          </a:solidFill>
          <a:ln w="3175" cap="rnd">
            <a:noFill/>
            <a:prstDash val="solid"/>
            <a:round/>
            <a:headEnd/>
            <a:tailEnd/>
          </a:ln>
        </p:spPr>
        <p:txBody>
          <a:bodyPr vert="eaVert" anchor="ctr"/>
          <a:lstStyle/>
          <a:p>
            <a:pPr fontAlgn="auto">
              <a:spcBef>
                <a:spcPts val="0"/>
              </a:spcBef>
              <a:spcAft>
                <a:spcPts val="0"/>
              </a:spcAft>
              <a:defRPr/>
            </a:pPr>
            <a:endParaRPr lang="zh-CN" altLang="en-US" sz="1400" b="0" kern="0">
              <a:solidFill>
                <a:sysClr val="window" lastClr="FFFFFF"/>
              </a:solidFill>
              <a:latin typeface="微软雅黑" pitchFamily="34" charset="-122"/>
              <a:ea typeface="微软雅黑" pitchFamily="34" charset="-122"/>
            </a:endParaRPr>
          </a:p>
        </p:txBody>
      </p:sp>
      <p:sp>
        <p:nvSpPr>
          <p:cNvPr id="10" name="饼形 9"/>
          <p:cNvSpPr/>
          <p:nvPr/>
        </p:nvSpPr>
        <p:spPr bwMode="auto">
          <a:xfrm>
            <a:off x="3822700" y="1981200"/>
            <a:ext cx="1408113" cy="1408113"/>
          </a:xfrm>
          <a:prstGeom prst="pie">
            <a:avLst>
              <a:gd name="adj1" fmla="val 8764609"/>
              <a:gd name="adj2" fmla="val 16200000"/>
            </a:avLst>
          </a:prstGeom>
          <a:solidFill>
            <a:srgbClr val="E8E8E8"/>
          </a:solidFill>
          <a:ln w="3175" cap="rnd">
            <a:noFill/>
            <a:prstDash val="solid"/>
            <a:round/>
            <a:headEnd/>
            <a:tailEnd/>
          </a:ln>
        </p:spPr>
        <p:txBody>
          <a:bodyPr vert="eaVert" anchor="ctr"/>
          <a:lstStyle/>
          <a:p>
            <a:pPr fontAlgn="auto">
              <a:spcBef>
                <a:spcPts val="0"/>
              </a:spcBef>
              <a:spcAft>
                <a:spcPts val="0"/>
              </a:spcAft>
              <a:defRPr/>
            </a:pPr>
            <a:endParaRPr lang="zh-CN" altLang="en-US" sz="1400" kern="0">
              <a:solidFill>
                <a:sysClr val="window" lastClr="FFFFFF"/>
              </a:solidFill>
              <a:latin typeface="微软雅黑" pitchFamily="34" charset="-122"/>
              <a:ea typeface="微软雅黑" pitchFamily="34" charset="-122"/>
            </a:endParaRPr>
          </a:p>
        </p:txBody>
      </p:sp>
      <p:sp>
        <p:nvSpPr>
          <p:cNvPr id="11" name="饼形 10"/>
          <p:cNvSpPr/>
          <p:nvPr/>
        </p:nvSpPr>
        <p:spPr bwMode="auto">
          <a:xfrm rot="14624043">
            <a:off x="3845720" y="2028031"/>
            <a:ext cx="1408112" cy="1406525"/>
          </a:xfrm>
          <a:prstGeom prst="pie">
            <a:avLst>
              <a:gd name="adj1" fmla="val 9042387"/>
              <a:gd name="adj2" fmla="val 15665782"/>
            </a:avLst>
          </a:prstGeom>
          <a:solidFill>
            <a:srgbClr val="E8E8E8"/>
          </a:solidFill>
          <a:ln w="3175" cap="rnd">
            <a:noFill/>
            <a:prstDash val="solid"/>
            <a:round/>
            <a:headEnd/>
            <a:tailEnd/>
          </a:ln>
        </p:spPr>
        <p:txBody>
          <a:bodyPr vert="eaVert" anchor="ctr"/>
          <a:lstStyle/>
          <a:p>
            <a:pPr>
              <a:defRPr/>
            </a:pPr>
            <a:endParaRPr lang="zh-CN" altLang="en-US" sz="1400" kern="0">
              <a:solidFill>
                <a:sysClr val="window" lastClr="FFFFFF"/>
              </a:solidFill>
              <a:latin typeface="微软雅黑" pitchFamily="34" charset="-122"/>
              <a:ea typeface="微软雅黑" pitchFamily="34" charset="-122"/>
            </a:endParaRPr>
          </a:p>
        </p:txBody>
      </p:sp>
      <p:sp>
        <p:nvSpPr>
          <p:cNvPr id="12" name="矩形 16"/>
          <p:cNvSpPr/>
          <p:nvPr/>
        </p:nvSpPr>
        <p:spPr bwMode="auto">
          <a:xfrm>
            <a:off x="2836863" y="3019425"/>
            <a:ext cx="3021012" cy="1412875"/>
          </a:xfrm>
          <a:custGeom>
            <a:avLst/>
            <a:gdLst/>
            <a:ahLst/>
            <a:cxnLst/>
            <a:rect l="l" t="t" r="r" b="b"/>
            <a:pathLst>
              <a:path w="3020915" h="1412509">
                <a:moveTo>
                  <a:pt x="254867" y="0"/>
                </a:moveTo>
                <a:lnTo>
                  <a:pt x="917279" y="135601"/>
                </a:lnTo>
                <a:lnTo>
                  <a:pt x="718548" y="250338"/>
                </a:lnTo>
                <a:cubicBezTo>
                  <a:pt x="921354" y="585616"/>
                  <a:pt x="1283686" y="793336"/>
                  <a:pt x="1678050" y="799182"/>
                </a:cubicBezTo>
                <a:cubicBezTo>
                  <a:pt x="1999936" y="803955"/>
                  <a:pt x="2304477" y="673665"/>
                  <a:pt x="2521617" y="446826"/>
                </a:cubicBezTo>
                <a:lnTo>
                  <a:pt x="2660215" y="863782"/>
                </a:lnTo>
                <a:lnTo>
                  <a:pt x="3020915" y="805096"/>
                </a:lnTo>
                <a:cubicBezTo>
                  <a:pt x="2686819" y="1194632"/>
                  <a:pt x="2192864" y="1420082"/>
                  <a:pt x="1668961" y="1412315"/>
                </a:cubicBezTo>
                <a:cubicBezTo>
                  <a:pt x="1058454" y="1403264"/>
                  <a:pt x="497985" y="1078865"/>
                  <a:pt x="186156" y="557715"/>
                </a:cubicBezTo>
                <a:lnTo>
                  <a:pt x="0" y="665192"/>
                </a:lnTo>
                <a:close/>
              </a:path>
            </a:pathLst>
          </a:custGeom>
          <a:ln>
            <a:headEnd/>
            <a:tailEnd/>
          </a:ln>
        </p:spPr>
        <p:style>
          <a:lnRef idx="1">
            <a:schemeClr val="accent2"/>
          </a:lnRef>
          <a:fillRef idx="3">
            <a:schemeClr val="accent2"/>
          </a:fillRef>
          <a:effectRef idx="2">
            <a:schemeClr val="accent2"/>
          </a:effectRef>
          <a:fontRef idx="minor">
            <a:schemeClr val="lt1"/>
          </a:fontRef>
        </p:style>
        <p:txBody>
          <a:bodyPr vert="eaVert" anchor="ctr"/>
          <a:lstStyle/>
          <a:p>
            <a:pPr fontAlgn="auto">
              <a:spcBef>
                <a:spcPts val="0"/>
              </a:spcBef>
              <a:spcAft>
                <a:spcPts val="0"/>
              </a:spcAft>
              <a:defRPr/>
            </a:pPr>
            <a:endParaRPr lang="zh-CN" altLang="en-US" sz="1400" b="0" kern="0">
              <a:solidFill>
                <a:sysClr val="window" lastClr="FFFFFF"/>
              </a:solidFill>
              <a:latin typeface="微软雅黑" pitchFamily="34" charset="-122"/>
              <a:ea typeface="微软雅黑" pitchFamily="34" charset="-122"/>
            </a:endParaRPr>
          </a:p>
        </p:txBody>
      </p:sp>
      <p:sp>
        <p:nvSpPr>
          <p:cNvPr id="13" name="空心弧 2"/>
          <p:cNvSpPr/>
          <p:nvPr/>
        </p:nvSpPr>
        <p:spPr bwMode="auto">
          <a:xfrm>
            <a:off x="2774950" y="706438"/>
            <a:ext cx="2179638" cy="2560637"/>
          </a:xfrm>
          <a:custGeom>
            <a:avLst/>
            <a:gdLst/>
            <a:ahLst/>
            <a:cxnLst/>
            <a:rect l="l" t="t" r="r" b="b"/>
            <a:pathLst>
              <a:path w="2178691" h="2559691">
                <a:moveTo>
                  <a:pt x="1730051" y="0"/>
                </a:moveTo>
                <a:lnTo>
                  <a:pt x="2178691" y="553317"/>
                </a:lnTo>
                <a:lnTo>
                  <a:pt x="1730051" y="1059182"/>
                </a:lnTo>
                <a:lnTo>
                  <a:pt x="1730051" y="829708"/>
                </a:lnTo>
                <a:cubicBezTo>
                  <a:pt x="1338289" y="837704"/>
                  <a:pt x="977232" y="1047633"/>
                  <a:pt x="774987" y="1386239"/>
                </a:cubicBezTo>
                <a:cubicBezTo>
                  <a:pt x="612137" y="1658889"/>
                  <a:pt x="571561" y="1982643"/>
                  <a:pt x="655351" y="2280701"/>
                </a:cubicBezTo>
                <a:lnTo>
                  <a:pt x="240428" y="2195433"/>
                </a:lnTo>
                <a:lnTo>
                  <a:pt x="102357" y="2559691"/>
                </a:lnTo>
                <a:cubicBezTo>
                  <a:pt x="-72792" y="2071988"/>
                  <a:pt x="-22582" y="1525729"/>
                  <a:pt x="248543" y="1071801"/>
                </a:cubicBezTo>
                <a:cubicBezTo>
                  <a:pt x="561635" y="547612"/>
                  <a:pt x="1122808" y="224431"/>
                  <a:pt x="1730051" y="214954"/>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vert="eaVert" anchor="ctr"/>
          <a:lstStyle/>
          <a:p>
            <a:pPr fontAlgn="auto">
              <a:spcBef>
                <a:spcPts val="0"/>
              </a:spcBef>
              <a:spcAft>
                <a:spcPts val="0"/>
              </a:spcAft>
              <a:defRPr/>
            </a:pPr>
            <a:endParaRPr lang="zh-CN" altLang="en-US" sz="1400" b="0" kern="0">
              <a:solidFill>
                <a:sysClr val="window" lastClr="FFFFFF"/>
              </a:solidFill>
              <a:latin typeface="微软雅黑" pitchFamily="34" charset="-122"/>
              <a:ea typeface="微软雅黑" pitchFamily="34" charset="-122"/>
            </a:endParaRPr>
          </a:p>
        </p:txBody>
      </p:sp>
      <p:sp>
        <p:nvSpPr>
          <p:cNvPr id="14" name="矩形 13"/>
          <p:cNvSpPr/>
          <p:nvPr/>
        </p:nvSpPr>
        <p:spPr bwMode="auto">
          <a:xfrm>
            <a:off x="4808538" y="954088"/>
            <a:ext cx="1492250" cy="2805112"/>
          </a:xfrm>
          <a:custGeom>
            <a:avLst/>
            <a:gdLst/>
            <a:ahLst/>
            <a:cxnLst/>
            <a:rect l="l" t="t" r="r" b="b"/>
            <a:pathLst>
              <a:path w="1491073" h="2804657">
                <a:moveTo>
                  <a:pt x="40954" y="0"/>
                </a:moveTo>
                <a:cubicBezTo>
                  <a:pt x="555548" y="90517"/>
                  <a:pt x="1008543" y="408467"/>
                  <a:pt x="1268114" y="873858"/>
                </a:cubicBezTo>
                <a:cubicBezTo>
                  <a:pt x="1565529" y="1407098"/>
                  <a:pt x="1564825" y="2054679"/>
                  <a:pt x="1269411" y="2585305"/>
                </a:cubicBezTo>
                <a:lnTo>
                  <a:pt x="1455567" y="2692782"/>
                </a:lnTo>
                <a:lnTo>
                  <a:pt x="752060" y="2804657"/>
                </a:lnTo>
                <a:lnTo>
                  <a:pt x="538288" y="2163191"/>
                </a:lnTo>
                <a:lnTo>
                  <a:pt x="737019" y="2277928"/>
                </a:lnTo>
                <a:cubicBezTo>
                  <a:pt x="925975" y="1934654"/>
                  <a:pt x="924699" y="1517005"/>
                  <a:pt x="732581" y="1172553"/>
                </a:cubicBezTo>
                <a:cubicBezTo>
                  <a:pt x="574882" y="889811"/>
                  <a:pt x="307656" y="690561"/>
                  <a:pt x="0" y="619588"/>
                </a:cubicBezTo>
                <a:lnTo>
                  <a:pt x="284972" y="298761"/>
                </a:lnTo>
                <a:close/>
              </a:path>
            </a:pathLst>
          </a:custGeom>
          <a:ln/>
        </p:spPr>
        <p:style>
          <a:lnRef idx="1">
            <a:schemeClr val="accent2"/>
          </a:lnRef>
          <a:fillRef idx="3">
            <a:schemeClr val="accent2"/>
          </a:fillRef>
          <a:effectRef idx="2">
            <a:schemeClr val="accent2"/>
          </a:effectRef>
          <a:fontRef idx="minor">
            <a:schemeClr val="lt1"/>
          </a:fontRef>
        </p:style>
        <p:txBody>
          <a:bodyPr lIns="0" rIns="0" anchor="b"/>
          <a:lstStyle/>
          <a:p>
            <a:pPr algn="ctr" fontAlgn="auto">
              <a:lnSpc>
                <a:spcPct val="120000"/>
              </a:lnSpc>
              <a:spcBef>
                <a:spcPts val="600"/>
              </a:spcBef>
              <a:spcAft>
                <a:spcPts val="600"/>
              </a:spcAft>
              <a:defRPr/>
            </a:pPr>
            <a:endParaRPr lang="zh-CN" altLang="en-US" sz="2800" kern="0">
              <a:solidFill>
                <a:sysClr val="window" lastClr="FFFFFF"/>
              </a:solidFill>
              <a:latin typeface="Impact" pitchFamily="34" charset="0"/>
              <a:ea typeface="微软雅黑" pitchFamily="34" charset="-122"/>
            </a:endParaRPr>
          </a:p>
        </p:txBody>
      </p:sp>
      <p:sp>
        <p:nvSpPr>
          <p:cNvPr id="15" name="TextBox 14"/>
          <p:cNvSpPr txBox="1"/>
          <p:nvPr/>
        </p:nvSpPr>
        <p:spPr>
          <a:xfrm>
            <a:off x="1120775" y="1219200"/>
            <a:ext cx="2286000" cy="923925"/>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fontAlgn="auto">
              <a:spcBef>
                <a:spcPts val="0"/>
              </a:spcBef>
              <a:spcAft>
                <a:spcPts val="0"/>
              </a:spcAft>
              <a:defRPr/>
            </a:pPr>
            <a:r>
              <a:rPr lang="zh-CN" altLang="en-US" b="0" kern="0" dirty="0"/>
              <a:t>单击此处添加文本</a:t>
            </a:r>
          </a:p>
          <a:p>
            <a:pPr fontAlgn="auto">
              <a:spcBef>
                <a:spcPts val="0"/>
              </a:spcBef>
              <a:spcAft>
                <a:spcPts val="0"/>
              </a:spcAft>
              <a:defRPr/>
            </a:pPr>
            <a:r>
              <a:rPr lang="zh-CN" altLang="en-US" b="0" kern="0" dirty="0"/>
              <a:t>单击此处添加文本</a:t>
            </a:r>
          </a:p>
          <a:p>
            <a:pPr fontAlgn="auto">
              <a:spcBef>
                <a:spcPts val="0"/>
              </a:spcBef>
              <a:spcAft>
                <a:spcPts val="0"/>
              </a:spcAft>
              <a:defRPr/>
            </a:pPr>
            <a:r>
              <a:rPr lang="zh-CN" altLang="en-US" b="0" kern="0" dirty="0"/>
              <a:t>单击此处添加文本</a:t>
            </a:r>
          </a:p>
        </p:txBody>
      </p:sp>
      <p:sp>
        <p:nvSpPr>
          <p:cNvPr id="16" name="TextBox 15"/>
          <p:cNvSpPr txBox="1"/>
          <p:nvPr/>
        </p:nvSpPr>
        <p:spPr>
          <a:xfrm>
            <a:off x="1828800" y="3970338"/>
            <a:ext cx="2286000" cy="923925"/>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fontAlgn="auto">
              <a:spcBef>
                <a:spcPts val="0"/>
              </a:spcBef>
              <a:spcAft>
                <a:spcPts val="0"/>
              </a:spcAft>
              <a:defRPr/>
            </a:pPr>
            <a:r>
              <a:rPr lang="zh-CN" altLang="en-US" b="0" kern="0" dirty="0"/>
              <a:t>单击此处添加文本</a:t>
            </a:r>
          </a:p>
          <a:p>
            <a:pPr fontAlgn="auto">
              <a:spcBef>
                <a:spcPts val="0"/>
              </a:spcBef>
              <a:spcAft>
                <a:spcPts val="0"/>
              </a:spcAft>
              <a:defRPr/>
            </a:pPr>
            <a:r>
              <a:rPr lang="zh-CN" altLang="en-US" b="0" kern="0" dirty="0"/>
              <a:t>单击此处添加文本</a:t>
            </a:r>
          </a:p>
          <a:p>
            <a:pPr fontAlgn="auto">
              <a:spcBef>
                <a:spcPts val="0"/>
              </a:spcBef>
              <a:spcAft>
                <a:spcPts val="0"/>
              </a:spcAft>
              <a:defRPr/>
            </a:pPr>
            <a:r>
              <a:rPr lang="zh-CN" altLang="en-US" b="0" kern="0" dirty="0"/>
              <a:t>单击此处添加文本</a:t>
            </a:r>
          </a:p>
        </p:txBody>
      </p:sp>
      <p:sp>
        <p:nvSpPr>
          <p:cNvPr id="17" name="TextBox 16"/>
          <p:cNvSpPr txBox="1"/>
          <p:nvPr/>
        </p:nvSpPr>
        <p:spPr>
          <a:xfrm>
            <a:off x="5930900" y="1660525"/>
            <a:ext cx="2170113" cy="923925"/>
          </a:xfrm>
          <a:prstGeom prst="rect">
            <a:avLst/>
          </a:prstGeom>
          <a:noFill/>
          <a:ln>
            <a:noFill/>
          </a:ln>
        </p:spPr>
        <p:txBody>
          <a:bodyPr>
            <a:spAutoFit/>
          </a:bodyPr>
          <a:lstStyle>
            <a:defPPr>
              <a:defRPr lang="zh-CN"/>
            </a:defPPr>
            <a:lvl1pPr>
              <a:lnSpc>
                <a:spcPct val="150000"/>
              </a:lnSpc>
              <a:defRPr sz="1200">
                <a:solidFill>
                  <a:srgbClr val="4D4D4D"/>
                </a:solidFill>
                <a:ea typeface="微软雅黑" pitchFamily="34" charset="-122"/>
              </a:defRPr>
            </a:lvl1pPr>
          </a:lstStyle>
          <a:p>
            <a:pPr algn="r" fontAlgn="auto">
              <a:spcBef>
                <a:spcPts val="0"/>
              </a:spcBef>
              <a:spcAft>
                <a:spcPts val="0"/>
              </a:spcAft>
              <a:defRPr/>
            </a:pPr>
            <a:r>
              <a:rPr lang="zh-CN" altLang="en-US" b="0" kern="0" dirty="0"/>
              <a:t>单击此处添加文本</a:t>
            </a:r>
          </a:p>
          <a:p>
            <a:pPr algn="r" fontAlgn="auto">
              <a:spcBef>
                <a:spcPts val="0"/>
              </a:spcBef>
              <a:spcAft>
                <a:spcPts val="0"/>
              </a:spcAft>
              <a:defRPr/>
            </a:pPr>
            <a:r>
              <a:rPr lang="zh-CN" altLang="en-US" b="0" kern="0" dirty="0"/>
              <a:t>单击此处添加文本</a:t>
            </a:r>
          </a:p>
          <a:p>
            <a:pPr algn="r" fontAlgn="auto">
              <a:spcBef>
                <a:spcPts val="0"/>
              </a:spcBef>
              <a:spcAft>
                <a:spcPts val="0"/>
              </a:spcAft>
              <a:defRPr/>
            </a:pPr>
            <a:r>
              <a:rPr lang="zh-CN" altLang="en-US" b="0" kern="0" dirty="0"/>
              <a:t>单击此处添加文本</a:t>
            </a:r>
          </a:p>
        </p:txBody>
      </p:sp>
      <p:cxnSp>
        <p:nvCxnSpPr>
          <p:cNvPr id="18" name="直接连接符 17"/>
          <p:cNvCxnSpPr>
            <a:cxnSpLocks noChangeShapeType="1"/>
          </p:cNvCxnSpPr>
          <p:nvPr/>
        </p:nvCxnSpPr>
        <p:spPr bwMode="auto">
          <a:xfrm>
            <a:off x="5561013" y="1647825"/>
            <a:ext cx="2520950"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1725613" y="3944938"/>
            <a:ext cx="2157412"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1120775" y="1219200"/>
            <a:ext cx="2744788"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25826318"/>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nodeType="afterGroup">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nodeType="afterGroup">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nodeType="afterGroup">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nodeType="afterGroup">
                            <p:stCondLst>
                              <p:cond delay="25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nodeType="afterGroup">
                            <p:stCondLst>
                              <p:cond delay="3000"/>
                            </p:stCondLst>
                            <p:childTnLst>
                              <p:par>
                                <p:cTn id="44" presetID="22" presetClass="entr" presetSubtype="2"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right)">
                                      <p:cBhvr>
                                        <p:cTn id="49" dur="500"/>
                                        <p:tgtEl>
                                          <p:spTgt spid="16"/>
                                        </p:tgtEl>
                                      </p:cBhvr>
                                    </p:animEffect>
                                  </p:childTnLst>
                                </p:cTn>
                              </p:par>
                              <p:par>
                                <p:cTn id="50" presetID="22" presetClass="entr" presetSubtype="2"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childTnLst>
                          </p:cTn>
                        </p:par>
                        <p:par>
                          <p:cTn id="53" fill="hold" nodeType="afterGroup">
                            <p:stCondLst>
                              <p:cond delay="3500"/>
                            </p:stCondLst>
                            <p:childTnLst>
                              <p:par>
                                <p:cTn id="54" presetID="2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00"/>
                                        <p:tgtEl>
                                          <p:spTgt spid="13"/>
                                        </p:tgtEl>
                                      </p:cBhvr>
                                    </p:animEffect>
                                  </p:childTnLst>
                                </p:cTn>
                              </p:par>
                              <p:par>
                                <p:cTn id="57" presetID="22" presetClass="entr" presetSubtype="2"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right)">
                                      <p:cBhvr>
                                        <p:cTn id="59" dur="500"/>
                                        <p:tgtEl>
                                          <p:spTgt spid="20"/>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righ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676424"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sp>
        <p:nvSpPr>
          <p:cNvPr id="41" name="箭头1"/>
          <p:cNvSpPr>
            <a:spLocks noChangeArrowheads="1"/>
          </p:cNvSpPr>
          <p:nvPr/>
        </p:nvSpPr>
        <p:spPr bwMode="auto">
          <a:xfrm rot="-9900000">
            <a:off x="1898650" y="3194050"/>
            <a:ext cx="1614488" cy="536575"/>
          </a:xfrm>
          <a:prstGeom prst="leftArrow">
            <a:avLst>
              <a:gd name="adj1" fmla="val 60000"/>
              <a:gd name="adj2" fmla="val 50078"/>
            </a:avLst>
          </a:prstGeom>
          <a:ln/>
          <a:extLst/>
        </p:spPr>
        <p:style>
          <a:lnRef idx="1">
            <a:schemeClr val="accent2"/>
          </a:lnRef>
          <a:fillRef idx="3">
            <a:schemeClr val="accent2"/>
          </a:fillRef>
          <a:effectRef idx="2">
            <a:schemeClr val="accent2"/>
          </a:effectRef>
          <a:fontRef idx="minor">
            <a:schemeClr val="lt1"/>
          </a:fontRef>
        </p:style>
        <p:txBody>
          <a:bodyPr/>
          <a:lstStyle/>
          <a:p>
            <a:pPr algn="ctr"/>
            <a:endParaRPr lang="zh-CN" altLang="en-US">
              <a:latin typeface="Arial" pitchFamily="34" charset="0"/>
            </a:endParaRPr>
          </a:p>
        </p:txBody>
      </p:sp>
      <p:sp>
        <p:nvSpPr>
          <p:cNvPr id="42" name="箭头2"/>
          <p:cNvSpPr>
            <a:spLocks noChangeArrowheads="1"/>
          </p:cNvSpPr>
          <p:nvPr/>
        </p:nvSpPr>
        <p:spPr bwMode="auto">
          <a:xfrm rot="-6900000">
            <a:off x="2900363" y="1998662"/>
            <a:ext cx="1614488" cy="538163"/>
          </a:xfrm>
          <a:prstGeom prst="leftArrow">
            <a:avLst>
              <a:gd name="adj1" fmla="val 60000"/>
              <a:gd name="adj2" fmla="val 49931"/>
            </a:avLst>
          </a:prstGeom>
          <a:ln/>
          <a:extLst/>
        </p:spPr>
        <p:style>
          <a:lnRef idx="1">
            <a:schemeClr val="accent2"/>
          </a:lnRef>
          <a:fillRef idx="3">
            <a:schemeClr val="accent2"/>
          </a:fillRef>
          <a:effectRef idx="2">
            <a:schemeClr val="accent2"/>
          </a:effectRef>
          <a:fontRef idx="minor">
            <a:schemeClr val="lt1"/>
          </a:fontRef>
        </p:style>
        <p:txBody>
          <a:bodyPr/>
          <a:lstStyle/>
          <a:p>
            <a:pPr algn="ctr"/>
            <a:endParaRPr lang="zh-CN" altLang="en-US">
              <a:latin typeface="Arial" pitchFamily="34" charset="0"/>
            </a:endParaRPr>
          </a:p>
        </p:txBody>
      </p:sp>
      <p:sp>
        <p:nvSpPr>
          <p:cNvPr id="43" name="箭头3"/>
          <p:cNvSpPr>
            <a:spLocks noChangeArrowheads="1"/>
          </p:cNvSpPr>
          <p:nvPr/>
        </p:nvSpPr>
        <p:spPr bwMode="auto">
          <a:xfrm rot="-3900000">
            <a:off x="4459288" y="1998662"/>
            <a:ext cx="1614488" cy="538163"/>
          </a:xfrm>
          <a:prstGeom prst="leftArrow">
            <a:avLst>
              <a:gd name="adj1" fmla="val 60000"/>
              <a:gd name="adj2" fmla="val 49931"/>
            </a:avLst>
          </a:prstGeom>
          <a:ln/>
          <a:extLst/>
        </p:spPr>
        <p:style>
          <a:lnRef idx="1">
            <a:schemeClr val="accent2"/>
          </a:lnRef>
          <a:fillRef idx="3">
            <a:schemeClr val="accent2"/>
          </a:fillRef>
          <a:effectRef idx="2">
            <a:schemeClr val="accent2"/>
          </a:effectRef>
          <a:fontRef idx="minor">
            <a:schemeClr val="lt1"/>
          </a:fontRef>
        </p:style>
        <p:txBody>
          <a:bodyPr/>
          <a:lstStyle/>
          <a:p>
            <a:pPr algn="ctr"/>
            <a:endParaRPr lang="zh-CN" altLang="en-US">
              <a:latin typeface="Arial" pitchFamily="34" charset="0"/>
            </a:endParaRPr>
          </a:p>
        </p:txBody>
      </p:sp>
      <p:sp>
        <p:nvSpPr>
          <p:cNvPr id="52" name="箭头4"/>
          <p:cNvSpPr>
            <a:spLocks noChangeArrowheads="1"/>
          </p:cNvSpPr>
          <p:nvPr/>
        </p:nvSpPr>
        <p:spPr bwMode="auto">
          <a:xfrm rot="-900000">
            <a:off x="5461000" y="3194050"/>
            <a:ext cx="1614488" cy="536575"/>
          </a:xfrm>
          <a:prstGeom prst="leftArrow">
            <a:avLst>
              <a:gd name="adj1" fmla="val 60000"/>
              <a:gd name="adj2" fmla="val 50078"/>
            </a:avLst>
          </a:prstGeom>
          <a:ln/>
          <a:extLst/>
        </p:spPr>
        <p:style>
          <a:lnRef idx="1">
            <a:schemeClr val="accent2"/>
          </a:lnRef>
          <a:fillRef idx="3">
            <a:schemeClr val="accent2"/>
          </a:fillRef>
          <a:effectRef idx="2">
            <a:schemeClr val="accent2"/>
          </a:effectRef>
          <a:fontRef idx="minor">
            <a:schemeClr val="lt1"/>
          </a:fontRef>
        </p:style>
        <p:txBody>
          <a:bodyPr/>
          <a:lstStyle/>
          <a:p>
            <a:pPr algn="ctr"/>
            <a:endParaRPr lang="zh-CN" altLang="en-US">
              <a:latin typeface="Arial" pitchFamily="34" charset="0"/>
            </a:endParaRPr>
          </a:p>
        </p:txBody>
      </p:sp>
      <p:grpSp>
        <p:nvGrpSpPr>
          <p:cNvPr id="53" name="文本段落1"/>
          <p:cNvGrpSpPr>
            <a:grpSpLocks/>
          </p:cNvGrpSpPr>
          <p:nvPr/>
        </p:nvGrpSpPr>
        <p:grpSpPr bwMode="auto">
          <a:xfrm>
            <a:off x="1090613" y="2536825"/>
            <a:ext cx="1697037" cy="1357313"/>
            <a:chOff x="1684124" y="2460372"/>
            <a:chExt cx="1695735" cy="1356588"/>
          </a:xfrm>
        </p:grpSpPr>
        <p:sp>
          <p:nvSpPr>
            <p:cNvPr id="54" name="圆角矩形 53"/>
            <p:cNvSpPr/>
            <p:nvPr/>
          </p:nvSpPr>
          <p:spPr>
            <a:xfrm>
              <a:off x="1684124" y="2460372"/>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a:lstStyle/>
            <a:p>
              <a:pPr algn="ctr" fontAlgn="auto">
                <a:spcBef>
                  <a:spcPts val="0"/>
                </a:spcBef>
                <a:spcAft>
                  <a:spcPts val="0"/>
                </a:spcAft>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3815" name="圆角矩形 54"/>
            <p:cNvSpPr>
              <a:spLocks noChangeArrowheads="1"/>
            </p:cNvSpPr>
            <p:nvPr/>
          </p:nvSpPr>
          <p:spPr bwMode="auto">
            <a:xfrm>
              <a:off x="1719049" y="2485772"/>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p:txBody>
        </p:sp>
      </p:grpSp>
      <p:grpSp>
        <p:nvGrpSpPr>
          <p:cNvPr id="56" name="文本段落2"/>
          <p:cNvGrpSpPr>
            <a:grpSpLocks/>
          </p:cNvGrpSpPr>
          <p:nvPr/>
        </p:nvGrpSpPr>
        <p:grpSpPr bwMode="auto">
          <a:xfrm>
            <a:off x="2519363" y="839788"/>
            <a:ext cx="1695450" cy="1355725"/>
            <a:chOff x="1684124" y="2460372"/>
            <a:chExt cx="1695735" cy="1356588"/>
          </a:xfrm>
        </p:grpSpPr>
        <p:sp>
          <p:nvSpPr>
            <p:cNvPr id="57" name="圆角矩形 56"/>
            <p:cNvSpPr/>
            <p:nvPr/>
          </p:nvSpPr>
          <p:spPr>
            <a:xfrm>
              <a:off x="1684124" y="2460372"/>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a:lstStyle/>
            <a:p>
              <a:pPr algn="ctr" fontAlgn="auto">
                <a:spcBef>
                  <a:spcPts val="0"/>
                </a:spcBef>
                <a:spcAft>
                  <a:spcPts val="0"/>
                </a:spcAft>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3813" name="圆角矩形 57"/>
            <p:cNvSpPr>
              <a:spLocks noChangeArrowheads="1"/>
            </p:cNvSpPr>
            <p:nvPr/>
          </p:nvSpPr>
          <p:spPr bwMode="auto">
            <a:xfrm>
              <a:off x="1719049" y="2485772"/>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p:txBody>
        </p:sp>
      </p:grpSp>
      <p:grpSp>
        <p:nvGrpSpPr>
          <p:cNvPr id="59" name="文本段落3"/>
          <p:cNvGrpSpPr>
            <a:grpSpLocks/>
          </p:cNvGrpSpPr>
          <p:nvPr/>
        </p:nvGrpSpPr>
        <p:grpSpPr bwMode="auto">
          <a:xfrm>
            <a:off x="4979988" y="820738"/>
            <a:ext cx="1695450" cy="1355725"/>
            <a:chOff x="3724133" y="1398411"/>
            <a:chExt cx="1695735" cy="1356588"/>
          </a:xfrm>
        </p:grpSpPr>
        <p:sp>
          <p:nvSpPr>
            <p:cNvPr id="60" name="圆角矩形 59"/>
            <p:cNvSpPr/>
            <p:nvPr/>
          </p:nvSpPr>
          <p:spPr>
            <a:xfrm>
              <a:off x="3724133" y="1398411"/>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a:lstStyle/>
            <a:p>
              <a:pPr algn="ct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33811" name="圆角矩形 60"/>
            <p:cNvSpPr>
              <a:spLocks noChangeArrowheads="1"/>
            </p:cNvSpPr>
            <p:nvPr/>
          </p:nvSpPr>
          <p:spPr bwMode="auto">
            <a:xfrm>
              <a:off x="3759763" y="1426986"/>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p:txBody>
        </p:sp>
      </p:grpSp>
      <p:grpSp>
        <p:nvGrpSpPr>
          <p:cNvPr id="62" name="文本段落4"/>
          <p:cNvGrpSpPr>
            <a:grpSpLocks/>
          </p:cNvGrpSpPr>
          <p:nvPr/>
        </p:nvGrpSpPr>
        <p:grpSpPr bwMode="auto">
          <a:xfrm>
            <a:off x="6153150" y="2536825"/>
            <a:ext cx="1695450" cy="1357313"/>
            <a:chOff x="5764141" y="2460372"/>
            <a:chExt cx="1695735" cy="1356588"/>
          </a:xfrm>
        </p:grpSpPr>
        <p:sp>
          <p:nvSpPr>
            <p:cNvPr id="63" name="圆角矩形 62"/>
            <p:cNvSpPr/>
            <p:nvPr/>
          </p:nvSpPr>
          <p:spPr>
            <a:xfrm>
              <a:off x="5764141" y="2460372"/>
              <a:ext cx="1695735" cy="1356588"/>
            </a:xfrm>
            <a:prstGeom prst="roundRect">
              <a:avLst>
                <a:gd name="adj" fmla="val 10000"/>
              </a:avLst>
            </a:prstGeom>
            <a:gradFill>
              <a:gsLst>
                <a:gs pos="100000">
                  <a:srgbClr val="FFFFFF"/>
                </a:gs>
                <a:gs pos="51657">
                  <a:srgbClr val="F0F0F0"/>
                </a:gs>
                <a:gs pos="0">
                  <a:srgbClr val="FFFFFF"/>
                </a:gs>
              </a:gsLst>
              <a:lin ang="5400000" scaled="1"/>
            </a:gradFill>
            <a:ln w="9525">
              <a:solidFill>
                <a:srgbClr val="DDDDDD"/>
              </a:solidFill>
              <a:round/>
              <a:headEnd/>
              <a:tailEnd/>
            </a:ln>
            <a:effectLst>
              <a:outerShdw blurRad="63500" sx="101000" sy="101000" algn="ctr" rotWithShape="0">
                <a:prstClr val="black">
                  <a:alpha val="8000"/>
                </a:prstClr>
              </a:outerShdw>
            </a:effectLst>
          </p:spPr>
          <p:txBody>
            <a:bodyPr/>
            <a:lstStyle/>
            <a:p>
              <a:pPr algn="ctr" fontAlgn="auto">
                <a:spcBef>
                  <a:spcPts val="0"/>
                </a:spcBef>
                <a:spcAft>
                  <a:spcPts val="0"/>
                </a:spcAft>
                <a:defRPr/>
              </a:pPr>
              <a:endParaRPr lang="zh-CN" altLang="en-US" sz="1600" kern="0">
                <a:solidFill>
                  <a:sysClr val="windowText" lastClr="000000"/>
                </a:solidFill>
                <a:latin typeface="微软雅黑" panose="020B0503020204020204" pitchFamily="34" charset="-122"/>
                <a:ea typeface="微软雅黑" panose="020B0503020204020204" pitchFamily="34" charset="-122"/>
              </a:endParaRPr>
            </a:p>
          </p:txBody>
        </p:sp>
        <p:sp>
          <p:nvSpPr>
            <p:cNvPr id="33809" name="圆角矩形 63"/>
            <p:cNvSpPr>
              <a:spLocks noChangeArrowheads="1"/>
            </p:cNvSpPr>
            <p:nvPr/>
          </p:nvSpPr>
          <p:spPr bwMode="auto">
            <a:xfrm>
              <a:off x="5790806" y="2488947"/>
              <a:ext cx="1644935" cy="1318488"/>
            </a:xfrm>
            <a:prstGeom prst="roundRect">
              <a:avLst>
                <a:gd name="adj" fmla="val 7111"/>
              </a:avLst>
            </a:prstGeom>
            <a:gradFill rotWithShape="1">
              <a:gsLst>
                <a:gs pos="0">
                  <a:srgbClr val="F8F8F8"/>
                </a:gs>
                <a:gs pos="8000">
                  <a:srgbClr val="F8F8F8"/>
                </a:gs>
                <a:gs pos="50000">
                  <a:srgbClr val="ECECEC"/>
                </a:gs>
                <a:gs pos="51657">
                  <a:srgbClr val="E8E8E8"/>
                </a:gs>
                <a:gs pos="98000">
                  <a:srgbClr val="F9F9F9"/>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a:p>
              <a:pPr algn="ctr"/>
              <a:r>
                <a:rPr lang="zh-CN" altLang="en-US" sz="1600">
                  <a:latin typeface="微软雅黑" pitchFamily="34" charset="-122"/>
                  <a:ea typeface="微软雅黑" pitchFamily="34" charset="-122"/>
                </a:rPr>
                <a:t>单击添加段落文字</a:t>
              </a:r>
              <a:endParaRPr lang="en-US" altLang="zh-CN" sz="1600">
                <a:latin typeface="微软雅黑" pitchFamily="34" charset="-122"/>
                <a:ea typeface="微软雅黑" pitchFamily="34" charset="-122"/>
              </a:endParaRPr>
            </a:p>
          </p:txBody>
        </p:sp>
      </p:grpSp>
      <p:grpSp>
        <p:nvGrpSpPr>
          <p:cNvPr id="65" name="组合 56"/>
          <p:cNvGrpSpPr>
            <a:grpSpLocks/>
          </p:cNvGrpSpPr>
          <p:nvPr/>
        </p:nvGrpSpPr>
        <p:grpSpPr bwMode="auto">
          <a:xfrm>
            <a:off x="3586163" y="3225800"/>
            <a:ext cx="1800225" cy="1736725"/>
            <a:chOff x="3440653" y="2680764"/>
            <a:chExt cx="2329340" cy="2245772"/>
          </a:xfrm>
        </p:grpSpPr>
        <p:grpSp>
          <p:nvGrpSpPr>
            <p:cNvPr id="33804" name="组合 43"/>
            <p:cNvGrpSpPr>
              <a:grpSpLocks noChangeAspect="1"/>
            </p:cNvGrpSpPr>
            <p:nvPr/>
          </p:nvGrpSpPr>
          <p:grpSpPr bwMode="auto">
            <a:xfrm>
              <a:off x="3440653" y="2680764"/>
              <a:ext cx="2245772" cy="2245772"/>
              <a:chOff x="5217600" y="3058600"/>
              <a:chExt cx="1116000" cy="1116000"/>
            </a:xfrm>
          </p:grpSpPr>
          <p:sp>
            <p:nvSpPr>
              <p:cNvPr id="68" name="Oval 2"/>
              <p:cNvSpPr>
                <a:spLocks noChangeAspect="1" noChangeArrowheads="1"/>
              </p:cNvSpPr>
              <p:nvPr/>
            </p:nvSpPr>
            <p:spPr bwMode="auto">
              <a:xfrm>
                <a:off x="5217600" y="3058600"/>
                <a:ext cx="1116000" cy="1116000"/>
              </a:xfrm>
              <a:prstGeom prst="ellipse">
                <a:avLst/>
              </a:prstGeom>
              <a:ln/>
            </p:spPr>
            <p:style>
              <a:lnRef idx="1">
                <a:schemeClr val="accent1"/>
              </a:lnRef>
              <a:fillRef idx="3">
                <a:schemeClr val="accent1"/>
              </a:fillRef>
              <a:effectRef idx="2">
                <a:schemeClr val="accent1"/>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dirty="0">
                  <a:solidFill>
                    <a:schemeClr val="bg1"/>
                  </a:solidFill>
                  <a:latin typeface="微软雅黑" pitchFamily="34" charset="-122"/>
                </a:endParaRPr>
              </a:p>
            </p:txBody>
          </p:sp>
          <p:sp>
            <p:nvSpPr>
              <p:cNvPr id="69" name="椭圆 68"/>
              <p:cNvSpPr>
                <a:spLocks/>
              </p:cNvSpPr>
              <p:nvPr/>
            </p:nvSpPr>
            <p:spPr>
              <a:xfrm rot="19388639">
                <a:off x="5221683" y="3126948"/>
                <a:ext cx="756373" cy="539638"/>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eaLnBrk="0" hangingPunct="0">
                  <a:defRPr b="1">
                    <a:solidFill>
                      <a:schemeClr val="tx1"/>
                    </a:solidFill>
                    <a:latin typeface="Amelia BT" pitchFamily="82" charset="0"/>
                  </a:defRPr>
                </a:lvl1pPr>
                <a:lvl2pPr marL="742950" indent="-285750" algn="ctr" eaLnBrk="0" hangingPunct="0">
                  <a:defRPr b="1">
                    <a:solidFill>
                      <a:schemeClr val="tx1"/>
                    </a:solidFill>
                    <a:latin typeface="Amelia BT" pitchFamily="82" charset="0"/>
                  </a:defRPr>
                </a:lvl2pPr>
                <a:lvl3pPr marL="1143000" indent="-228600" algn="ctr" eaLnBrk="0" hangingPunct="0">
                  <a:defRPr b="1">
                    <a:solidFill>
                      <a:schemeClr val="tx1"/>
                    </a:solidFill>
                    <a:latin typeface="Amelia BT" pitchFamily="82" charset="0"/>
                  </a:defRPr>
                </a:lvl3pPr>
                <a:lvl4pPr marL="1600200" indent="-228600" algn="ctr" eaLnBrk="0" hangingPunct="0">
                  <a:defRPr b="1">
                    <a:solidFill>
                      <a:schemeClr val="tx1"/>
                    </a:solidFill>
                    <a:latin typeface="Amelia BT" pitchFamily="82" charset="0"/>
                  </a:defRPr>
                </a:lvl4pPr>
                <a:lvl5pPr marL="2057400" indent="-228600" algn="ctr" eaLnBrk="0" hangingPunct="0">
                  <a:defRPr b="1">
                    <a:solidFill>
                      <a:schemeClr val="tx1"/>
                    </a:solidFill>
                    <a:latin typeface="Amelia BT" pitchFamily="82" charset="0"/>
                  </a:defRPr>
                </a:lvl5pPr>
                <a:lvl6pPr marL="2514600" indent="-228600" algn="ctr" eaLnBrk="0" fontAlgn="base" hangingPunct="0">
                  <a:spcBef>
                    <a:spcPct val="0"/>
                  </a:spcBef>
                  <a:spcAft>
                    <a:spcPct val="0"/>
                  </a:spcAft>
                  <a:defRPr b="1">
                    <a:solidFill>
                      <a:schemeClr val="tx1"/>
                    </a:solidFill>
                    <a:latin typeface="Amelia BT" pitchFamily="82" charset="0"/>
                  </a:defRPr>
                </a:lvl6pPr>
                <a:lvl7pPr marL="2971800" indent="-228600" algn="ctr" eaLnBrk="0" fontAlgn="base" hangingPunct="0">
                  <a:spcBef>
                    <a:spcPct val="0"/>
                  </a:spcBef>
                  <a:spcAft>
                    <a:spcPct val="0"/>
                  </a:spcAft>
                  <a:defRPr b="1">
                    <a:solidFill>
                      <a:schemeClr val="tx1"/>
                    </a:solidFill>
                    <a:latin typeface="Amelia BT" pitchFamily="82" charset="0"/>
                  </a:defRPr>
                </a:lvl7pPr>
                <a:lvl8pPr marL="3429000" indent="-228600" algn="ctr" eaLnBrk="0" fontAlgn="base" hangingPunct="0">
                  <a:spcBef>
                    <a:spcPct val="0"/>
                  </a:spcBef>
                  <a:spcAft>
                    <a:spcPct val="0"/>
                  </a:spcAft>
                  <a:defRPr b="1">
                    <a:solidFill>
                      <a:schemeClr val="tx1"/>
                    </a:solidFill>
                    <a:latin typeface="Amelia BT" pitchFamily="82" charset="0"/>
                  </a:defRPr>
                </a:lvl8pPr>
                <a:lvl9pPr marL="3886200" indent="-228600" algn="ctr" eaLnBrk="0" fontAlgn="base" hangingPunct="0">
                  <a:spcBef>
                    <a:spcPct val="0"/>
                  </a:spcBef>
                  <a:spcAft>
                    <a:spcPct val="0"/>
                  </a:spcAft>
                  <a:defRPr b="1">
                    <a:solidFill>
                      <a:schemeClr val="tx1"/>
                    </a:solidFill>
                    <a:latin typeface="Amelia BT" pitchFamily="82" charset="0"/>
                  </a:defRPr>
                </a:lvl9pPr>
              </a:lstStyle>
              <a:p>
                <a:pPr eaLnBrk="1" hangingPunct="1">
                  <a:defRPr/>
                </a:pPr>
                <a:endParaRPr lang="zh-CN" altLang="en-US" smtClean="0">
                  <a:solidFill>
                    <a:srgbClr val="FFFFFF"/>
                  </a:solidFill>
                  <a:latin typeface="Arial" pitchFamily="34" charset="0"/>
                  <a:ea typeface="宋体" pitchFamily="2" charset="-122"/>
                </a:endParaRPr>
              </a:p>
            </p:txBody>
          </p:sp>
        </p:grpSp>
        <p:sp>
          <p:nvSpPr>
            <p:cNvPr id="67" name="Text Box 29"/>
            <p:cNvSpPr txBox="1">
              <a:spLocks noChangeArrowheads="1"/>
            </p:cNvSpPr>
            <p:nvPr/>
          </p:nvSpPr>
          <p:spPr bwMode="gray">
            <a:xfrm>
              <a:off x="3464942" y="3492525"/>
              <a:ext cx="2305051" cy="543807"/>
            </a:xfrm>
            <a:prstGeom prst="rect">
              <a:avLst/>
            </a:prstGeom>
            <a:noFill/>
            <a:ln w="9525">
              <a:noFill/>
              <a:miter lim="800000"/>
              <a:headEnd/>
              <a:tailEnd/>
            </a:ln>
          </p:spPr>
          <p:txBody>
            <a:bodyPr anchor="ctr">
              <a:spAutoFit/>
            </a:bodyPr>
            <a:lstStyle/>
            <a:p>
              <a:pPr algn="ctr" fontAlgn="auto">
                <a:spcBef>
                  <a:spcPts val="0"/>
                </a:spcBef>
                <a:spcAft>
                  <a:spcPts val="0"/>
                </a:spcAft>
                <a:defRPr/>
              </a:pPr>
              <a:r>
                <a:rPr kumimoji="1" lang="zh-CN" altLang="en-US" sz="16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rPr>
                <a:t>添加标题</a:t>
              </a:r>
            </a:p>
          </p:txBody>
        </p:sp>
      </p:grpSp>
    </p:spTree>
    <p:extLst>
      <p:ext uri="{BB962C8B-B14F-4D97-AF65-F5344CB8AC3E}">
        <p14:creationId xmlns:p14="http://schemas.microsoft.com/office/powerpoint/2010/main" val="4119009276"/>
      </p:ext>
    </p:extLst>
  </p:cSld>
  <p:clrMapOvr>
    <a:masterClrMapping/>
  </p:clrMapOvr>
  <p:transition spd="med"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7" presetClass="entr" presetSubtype="0"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300"/>
                                        <p:tgtEl>
                                          <p:spTgt spid="53"/>
                                        </p:tgtEl>
                                      </p:cBhvr>
                                    </p:animEffect>
                                    <p:anim calcmode="lin" valueType="num">
                                      <p:cBhvr>
                                        <p:cTn id="13" dur="300" fill="hold"/>
                                        <p:tgtEl>
                                          <p:spTgt spid="53"/>
                                        </p:tgtEl>
                                        <p:attrNameLst>
                                          <p:attrName>ppt_x</p:attrName>
                                        </p:attrNameLst>
                                      </p:cBhvr>
                                      <p:tavLst>
                                        <p:tav tm="0">
                                          <p:val>
                                            <p:strVal val="#ppt_x"/>
                                          </p:val>
                                        </p:tav>
                                        <p:tav tm="100000">
                                          <p:val>
                                            <p:strVal val="#ppt_x"/>
                                          </p:val>
                                        </p:tav>
                                      </p:tavLst>
                                    </p:anim>
                                    <p:anim calcmode="lin" valueType="num">
                                      <p:cBhvr>
                                        <p:cTn id="14" dur="300" fill="hold"/>
                                        <p:tgtEl>
                                          <p:spTgt spid="5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800"/>
                            </p:stCondLst>
                            <p:childTnLst>
                              <p:par>
                                <p:cTn id="16" presetID="22" presetClass="entr" presetSubtype="8" fill="hold" grpId="0"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300"/>
                                        <p:tgtEl>
                                          <p:spTgt spid="41"/>
                                        </p:tgtEl>
                                      </p:cBhvr>
                                    </p:animEffect>
                                  </p:childTnLst>
                                </p:cTn>
                              </p:par>
                            </p:childTnLst>
                          </p:cTn>
                        </p:par>
                        <p:par>
                          <p:cTn id="19" fill="hold" nodeType="afterGroup">
                            <p:stCondLst>
                              <p:cond delay="1100"/>
                            </p:stCondLst>
                            <p:childTnLst>
                              <p:par>
                                <p:cTn id="20" presetID="47" presetClass="entr" presetSubtype="0"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300"/>
                                        <p:tgtEl>
                                          <p:spTgt spid="56"/>
                                        </p:tgtEl>
                                      </p:cBhvr>
                                    </p:animEffect>
                                    <p:anim calcmode="lin" valueType="num">
                                      <p:cBhvr>
                                        <p:cTn id="23" dur="300" fill="hold"/>
                                        <p:tgtEl>
                                          <p:spTgt spid="56"/>
                                        </p:tgtEl>
                                        <p:attrNameLst>
                                          <p:attrName>ppt_x</p:attrName>
                                        </p:attrNameLst>
                                      </p:cBhvr>
                                      <p:tavLst>
                                        <p:tav tm="0">
                                          <p:val>
                                            <p:strVal val="#ppt_x"/>
                                          </p:val>
                                        </p:tav>
                                        <p:tav tm="100000">
                                          <p:val>
                                            <p:strVal val="#ppt_x"/>
                                          </p:val>
                                        </p:tav>
                                      </p:tavLst>
                                    </p:anim>
                                    <p:anim calcmode="lin" valueType="num">
                                      <p:cBhvr>
                                        <p:cTn id="24" dur="300" fill="hold"/>
                                        <p:tgtEl>
                                          <p:spTgt spid="56"/>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1400"/>
                            </p:stCondLst>
                            <p:childTnLst>
                              <p:par>
                                <p:cTn id="26" presetID="22" presetClass="entr" presetSubtype="1"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300"/>
                                        <p:tgtEl>
                                          <p:spTgt spid="42"/>
                                        </p:tgtEl>
                                      </p:cBhvr>
                                    </p:animEffect>
                                  </p:childTnLst>
                                </p:cTn>
                              </p:par>
                            </p:childTnLst>
                          </p:cTn>
                        </p:par>
                        <p:par>
                          <p:cTn id="29" fill="hold" nodeType="afterGroup">
                            <p:stCondLst>
                              <p:cond delay="1700"/>
                            </p:stCondLst>
                            <p:childTnLst>
                              <p:par>
                                <p:cTn id="30" presetID="47" presetClass="entr" presetSubtype="0" fill="hold"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300"/>
                                        <p:tgtEl>
                                          <p:spTgt spid="59"/>
                                        </p:tgtEl>
                                      </p:cBhvr>
                                    </p:animEffect>
                                    <p:anim calcmode="lin" valueType="num">
                                      <p:cBhvr>
                                        <p:cTn id="33" dur="300" fill="hold"/>
                                        <p:tgtEl>
                                          <p:spTgt spid="59"/>
                                        </p:tgtEl>
                                        <p:attrNameLst>
                                          <p:attrName>ppt_x</p:attrName>
                                        </p:attrNameLst>
                                      </p:cBhvr>
                                      <p:tavLst>
                                        <p:tav tm="0">
                                          <p:val>
                                            <p:strVal val="#ppt_x"/>
                                          </p:val>
                                        </p:tav>
                                        <p:tav tm="100000">
                                          <p:val>
                                            <p:strVal val="#ppt_x"/>
                                          </p:val>
                                        </p:tav>
                                      </p:tavLst>
                                    </p:anim>
                                    <p:anim calcmode="lin" valueType="num">
                                      <p:cBhvr>
                                        <p:cTn id="34" dur="300" fill="hold"/>
                                        <p:tgtEl>
                                          <p:spTgt spid="59"/>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300"/>
                                        <p:tgtEl>
                                          <p:spTgt spid="43"/>
                                        </p:tgtEl>
                                      </p:cBhvr>
                                    </p:animEffect>
                                  </p:childTnLst>
                                </p:cTn>
                              </p:par>
                            </p:childTnLst>
                          </p:cTn>
                        </p:par>
                        <p:par>
                          <p:cTn id="39" fill="hold" nodeType="afterGroup">
                            <p:stCondLst>
                              <p:cond delay="2300"/>
                            </p:stCondLst>
                            <p:childTnLst>
                              <p:par>
                                <p:cTn id="40" presetID="47" presetClass="entr" presetSubtype="0" fill="hold"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300"/>
                                        <p:tgtEl>
                                          <p:spTgt spid="62"/>
                                        </p:tgtEl>
                                      </p:cBhvr>
                                    </p:animEffect>
                                    <p:anim calcmode="lin" valueType="num">
                                      <p:cBhvr>
                                        <p:cTn id="43" dur="300" fill="hold"/>
                                        <p:tgtEl>
                                          <p:spTgt spid="62"/>
                                        </p:tgtEl>
                                        <p:attrNameLst>
                                          <p:attrName>ppt_x</p:attrName>
                                        </p:attrNameLst>
                                      </p:cBhvr>
                                      <p:tavLst>
                                        <p:tav tm="0">
                                          <p:val>
                                            <p:strVal val="#ppt_x"/>
                                          </p:val>
                                        </p:tav>
                                        <p:tav tm="100000">
                                          <p:val>
                                            <p:strVal val="#ppt_x"/>
                                          </p:val>
                                        </p:tav>
                                      </p:tavLst>
                                    </p:anim>
                                    <p:anim calcmode="lin" valueType="num">
                                      <p:cBhvr>
                                        <p:cTn id="44" dur="300" fill="hold"/>
                                        <p:tgtEl>
                                          <p:spTgt spid="62"/>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2600"/>
                            </p:stCondLst>
                            <p:childTnLst>
                              <p:par>
                                <p:cTn id="46" presetID="22" presetClass="entr" presetSubtype="2"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right)">
                                      <p:cBhvr>
                                        <p:cTn id="48" dur="300"/>
                                        <p:tgtEl>
                                          <p:spTgt spid="52"/>
                                        </p:tgtEl>
                                      </p:cBhvr>
                                    </p:animEffect>
                                  </p:childTnLst>
                                </p:cTn>
                              </p:par>
                            </p:childTnLst>
                          </p:cTn>
                        </p:par>
                        <p:par>
                          <p:cTn id="49" fill="hold" nodeType="afterGroup">
                            <p:stCondLst>
                              <p:cond delay="2900"/>
                            </p:stCondLst>
                            <p:childTnLst>
                              <p:par>
                                <p:cTn id="50" presetID="16" presetClass="entr" presetSubtype="21"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arn(inVertical)">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animBg="1"/>
      <p:bldP spid="42" grpId="0" animBg="1"/>
      <p:bldP spid="43" grpId="0" animBg="1"/>
      <p:bldP spid="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sp>
        <p:nvSpPr>
          <p:cNvPr id="35843" name="Freeform 4"/>
          <p:cNvSpPr>
            <a:spLocks/>
          </p:cNvSpPr>
          <p:nvPr/>
        </p:nvSpPr>
        <p:spPr bwMode="auto">
          <a:xfrm>
            <a:off x="1192213" y="1779588"/>
            <a:ext cx="2011362" cy="3076575"/>
          </a:xfrm>
          <a:custGeom>
            <a:avLst/>
            <a:gdLst>
              <a:gd name="T0" fmla="*/ 2147483647 w 1692"/>
              <a:gd name="T1" fmla="*/ 2147483647 h 2586"/>
              <a:gd name="T2" fmla="*/ 2147483647 w 1692"/>
              <a:gd name="T3" fmla="*/ 2147483647 h 2586"/>
              <a:gd name="T4" fmla="*/ 2147483647 w 1692"/>
              <a:gd name="T5" fmla="*/ 2147483647 h 2586"/>
              <a:gd name="T6" fmla="*/ 2147483647 w 1692"/>
              <a:gd name="T7" fmla="*/ 2147483647 h 2586"/>
              <a:gd name="T8" fmla="*/ 2147483647 w 1692"/>
              <a:gd name="T9" fmla="*/ 2147483647 h 2586"/>
              <a:gd name="T10" fmla="*/ 2147483647 w 1692"/>
              <a:gd name="T11" fmla="*/ 2147483647 h 2586"/>
              <a:gd name="T12" fmla="*/ 2147483647 w 1692"/>
              <a:gd name="T13" fmla="*/ 2147483647 h 2586"/>
              <a:gd name="T14" fmla="*/ 2147483647 w 1692"/>
              <a:gd name="T15" fmla="*/ 2147483647 h 2586"/>
              <a:gd name="T16" fmla="*/ 2147483647 w 1692"/>
              <a:gd name="T17" fmla="*/ 2147483647 h 2586"/>
              <a:gd name="T18" fmla="*/ 2147483647 w 1692"/>
              <a:gd name="T19" fmla="*/ 2147483647 h 2586"/>
              <a:gd name="T20" fmla="*/ 2147483647 w 1692"/>
              <a:gd name="T21" fmla="*/ 2147483647 h 2586"/>
              <a:gd name="T22" fmla="*/ 2147483647 w 1692"/>
              <a:gd name="T23" fmla="*/ 2147483647 h 2586"/>
              <a:gd name="T24" fmla="*/ 2147483647 w 1692"/>
              <a:gd name="T25" fmla="*/ 2147483647 h 2586"/>
              <a:gd name="T26" fmla="*/ 2147483647 w 1692"/>
              <a:gd name="T27" fmla="*/ 2147483647 h 2586"/>
              <a:gd name="T28" fmla="*/ 2147483647 w 1692"/>
              <a:gd name="T29" fmla="*/ 2147483647 h 2586"/>
              <a:gd name="T30" fmla="*/ 2147483647 w 1692"/>
              <a:gd name="T31" fmla="*/ 2147483647 h 2586"/>
              <a:gd name="T32" fmla="*/ 2147483647 w 1692"/>
              <a:gd name="T33" fmla="*/ 2147483647 h 2586"/>
              <a:gd name="T34" fmla="*/ 2147483647 w 1692"/>
              <a:gd name="T35" fmla="*/ 2147483647 h 2586"/>
              <a:gd name="T36" fmla="*/ 2147483647 w 1692"/>
              <a:gd name="T37" fmla="*/ 2147483647 h 2586"/>
              <a:gd name="T38" fmla="*/ 2147483647 w 1692"/>
              <a:gd name="T39" fmla="*/ 2147483647 h 2586"/>
              <a:gd name="T40" fmla="*/ 2147483647 w 1692"/>
              <a:gd name="T41" fmla="*/ 2147483647 h 2586"/>
              <a:gd name="T42" fmla="*/ 2147483647 w 1692"/>
              <a:gd name="T43" fmla="*/ 2147483647 h 2586"/>
              <a:gd name="T44" fmla="*/ 2147483647 w 1692"/>
              <a:gd name="T45" fmla="*/ 2147483647 h 2586"/>
              <a:gd name="T46" fmla="*/ 2147483647 w 1692"/>
              <a:gd name="T47" fmla="*/ 2147483647 h 2586"/>
              <a:gd name="T48" fmla="*/ 2147483647 w 1692"/>
              <a:gd name="T49" fmla="*/ 2147483647 h 2586"/>
              <a:gd name="T50" fmla="*/ 2147483647 w 1692"/>
              <a:gd name="T51" fmla="*/ 2147483647 h 2586"/>
              <a:gd name="T52" fmla="*/ 2147483647 w 1692"/>
              <a:gd name="T53" fmla="*/ 2147483647 h 2586"/>
              <a:gd name="T54" fmla="*/ 2147483647 w 1692"/>
              <a:gd name="T55" fmla="*/ 2147483647 h 2586"/>
              <a:gd name="T56" fmla="*/ 2147483647 w 1692"/>
              <a:gd name="T57" fmla="*/ 2147483647 h 2586"/>
              <a:gd name="T58" fmla="*/ 2147483647 w 1692"/>
              <a:gd name="T59" fmla="*/ 2147483647 h 2586"/>
              <a:gd name="T60" fmla="*/ 2147483647 w 1692"/>
              <a:gd name="T61" fmla="*/ 2147483647 h 2586"/>
              <a:gd name="T62" fmla="*/ 2147483647 w 1692"/>
              <a:gd name="T63" fmla="*/ 2147483647 h 2586"/>
              <a:gd name="T64" fmla="*/ 2147483647 w 1692"/>
              <a:gd name="T65" fmla="*/ 2147483647 h 2586"/>
              <a:gd name="T66" fmla="*/ 2147483647 w 1692"/>
              <a:gd name="T67" fmla="*/ 2147483647 h 2586"/>
              <a:gd name="T68" fmla="*/ 2147483647 w 1692"/>
              <a:gd name="T69" fmla="*/ 2147483647 h 2586"/>
              <a:gd name="T70" fmla="*/ 2147483647 w 1692"/>
              <a:gd name="T71" fmla="*/ 2147483647 h 2586"/>
              <a:gd name="T72" fmla="*/ 2147483647 w 1692"/>
              <a:gd name="T73" fmla="*/ 2147483647 h 2586"/>
              <a:gd name="T74" fmla="*/ 2147483647 w 1692"/>
              <a:gd name="T75" fmla="*/ 2147483647 h 2586"/>
              <a:gd name="T76" fmla="*/ 2147483647 w 1692"/>
              <a:gd name="T77" fmla="*/ 2147483647 h 2586"/>
              <a:gd name="T78" fmla="*/ 2147483647 w 1692"/>
              <a:gd name="T79" fmla="*/ 2147483647 h 2586"/>
              <a:gd name="T80" fmla="*/ 2147483647 w 1692"/>
              <a:gd name="T81" fmla="*/ 2147483647 h 2586"/>
              <a:gd name="T82" fmla="*/ 2147483647 w 1692"/>
              <a:gd name="T83" fmla="*/ 2147483647 h 2586"/>
              <a:gd name="T84" fmla="*/ 2147483647 w 1692"/>
              <a:gd name="T85" fmla="*/ 2147483647 h 2586"/>
              <a:gd name="T86" fmla="*/ 2147483647 w 1692"/>
              <a:gd name="T87" fmla="*/ 2147483647 h 2586"/>
              <a:gd name="T88" fmla="*/ 2147483647 w 1692"/>
              <a:gd name="T89" fmla="*/ 2147483647 h 2586"/>
              <a:gd name="T90" fmla="*/ 2147483647 w 1692"/>
              <a:gd name="T91" fmla="*/ 2147483647 h 2586"/>
              <a:gd name="T92" fmla="*/ 2147483647 w 1692"/>
              <a:gd name="T93" fmla="*/ 2147483647 h 2586"/>
              <a:gd name="T94" fmla="*/ 2147483647 w 1692"/>
              <a:gd name="T95" fmla="*/ 2147483647 h 2586"/>
              <a:gd name="T96" fmla="*/ 2147483647 w 1692"/>
              <a:gd name="T97" fmla="*/ 2147483647 h 2586"/>
              <a:gd name="T98" fmla="*/ 2147483647 w 1692"/>
              <a:gd name="T99" fmla="*/ 2147483647 h 2586"/>
              <a:gd name="T100" fmla="*/ 2147483647 w 1692"/>
              <a:gd name="T101" fmla="*/ 2147483647 h 2586"/>
              <a:gd name="T102" fmla="*/ 2147483647 w 1692"/>
              <a:gd name="T103" fmla="*/ 2147483647 h 2586"/>
              <a:gd name="T104" fmla="*/ 2147483647 w 1692"/>
              <a:gd name="T105" fmla="*/ 2147483647 h 2586"/>
              <a:gd name="T106" fmla="*/ 2147483647 w 1692"/>
              <a:gd name="T107" fmla="*/ 2147483647 h 2586"/>
              <a:gd name="T108" fmla="*/ 2147483647 w 1692"/>
              <a:gd name="T109" fmla="*/ 2147483647 h 2586"/>
              <a:gd name="T110" fmla="*/ 2147483647 w 1692"/>
              <a:gd name="T111" fmla="*/ 2147483647 h 2586"/>
              <a:gd name="T112" fmla="*/ 2147483647 w 1692"/>
              <a:gd name="T113" fmla="*/ 2147483647 h 2586"/>
              <a:gd name="T114" fmla="*/ 2147483647 w 1692"/>
              <a:gd name="T115" fmla="*/ 0 h 2586"/>
              <a:gd name="T116" fmla="*/ 2147483647 w 1692"/>
              <a:gd name="T117" fmla="*/ 2147483647 h 2586"/>
              <a:gd name="T118" fmla="*/ 2147483647 w 1692"/>
              <a:gd name="T119" fmla="*/ 2147483647 h 2586"/>
              <a:gd name="T120" fmla="*/ 2147483647 w 1692"/>
              <a:gd name="T121" fmla="*/ 2147483647 h 2586"/>
              <a:gd name="T122" fmla="*/ 2147483647 w 1692"/>
              <a:gd name="T123" fmla="*/ 2147483647 h 2586"/>
              <a:gd name="T124" fmla="*/ 2147483647 w 1692"/>
              <a:gd name="T125" fmla="*/ 2147483647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4" name="Freeform 5"/>
          <p:cNvSpPr>
            <a:spLocks/>
          </p:cNvSpPr>
          <p:nvPr/>
        </p:nvSpPr>
        <p:spPr bwMode="auto">
          <a:xfrm>
            <a:off x="1128713" y="2074863"/>
            <a:ext cx="53975" cy="44450"/>
          </a:xfrm>
          <a:custGeom>
            <a:avLst/>
            <a:gdLst>
              <a:gd name="T0" fmla="*/ 2147483647 w 46"/>
              <a:gd name="T1" fmla="*/ 2147483647 h 38"/>
              <a:gd name="T2" fmla="*/ 0 w 46"/>
              <a:gd name="T3" fmla="*/ 2147483647 h 38"/>
              <a:gd name="T4" fmla="*/ 2147483647 w 46"/>
              <a:gd name="T5" fmla="*/ 2147483647 h 38"/>
              <a:gd name="T6" fmla="*/ 2147483647 w 46"/>
              <a:gd name="T7" fmla="*/ 2147483647 h 38"/>
              <a:gd name="T8" fmla="*/ 2147483647 w 46"/>
              <a:gd name="T9" fmla="*/ 0 h 38"/>
              <a:gd name="T10" fmla="*/ 2147483647 w 46"/>
              <a:gd name="T11" fmla="*/ 2147483647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5" name="Freeform 6"/>
          <p:cNvSpPr>
            <a:spLocks/>
          </p:cNvSpPr>
          <p:nvPr/>
        </p:nvSpPr>
        <p:spPr bwMode="auto">
          <a:xfrm>
            <a:off x="1616075" y="2268538"/>
            <a:ext cx="61913" cy="50800"/>
          </a:xfrm>
          <a:custGeom>
            <a:avLst/>
            <a:gdLst>
              <a:gd name="T0" fmla="*/ 2147483647 w 52"/>
              <a:gd name="T1" fmla="*/ 0 h 44"/>
              <a:gd name="T2" fmla="*/ 2147483647 w 52"/>
              <a:gd name="T3" fmla="*/ 2147483647 h 44"/>
              <a:gd name="T4" fmla="*/ 2147483647 w 52"/>
              <a:gd name="T5" fmla="*/ 2147483647 h 44"/>
              <a:gd name="T6" fmla="*/ 2147483647 w 52"/>
              <a:gd name="T7" fmla="*/ 2147483647 h 44"/>
              <a:gd name="T8" fmla="*/ 2147483647 w 52"/>
              <a:gd name="T9" fmla="*/ 2147483647 h 44"/>
              <a:gd name="T10" fmla="*/ 2147483647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6" name="Freeform 7"/>
          <p:cNvSpPr>
            <a:spLocks/>
          </p:cNvSpPr>
          <p:nvPr/>
        </p:nvSpPr>
        <p:spPr bwMode="auto">
          <a:xfrm>
            <a:off x="2857500" y="2357438"/>
            <a:ext cx="155575" cy="117475"/>
          </a:xfrm>
          <a:custGeom>
            <a:avLst/>
            <a:gdLst>
              <a:gd name="T0" fmla="*/ 2147483647 w 131"/>
              <a:gd name="T1" fmla="*/ 0 h 98"/>
              <a:gd name="T2" fmla="*/ 2147483647 w 131"/>
              <a:gd name="T3" fmla="*/ 2147483647 h 98"/>
              <a:gd name="T4" fmla="*/ 2147483647 w 131"/>
              <a:gd name="T5" fmla="*/ 2147483647 h 98"/>
              <a:gd name="T6" fmla="*/ 2147483647 w 131"/>
              <a:gd name="T7" fmla="*/ 2147483647 h 98"/>
              <a:gd name="T8" fmla="*/ 2147483647 w 131"/>
              <a:gd name="T9" fmla="*/ 2147483647 h 98"/>
              <a:gd name="T10" fmla="*/ 2147483647 w 131"/>
              <a:gd name="T11" fmla="*/ 2147483647 h 98"/>
              <a:gd name="T12" fmla="*/ 2147483647 w 131"/>
              <a:gd name="T13" fmla="*/ 2147483647 h 98"/>
              <a:gd name="T14" fmla="*/ 2147483647 w 131"/>
              <a:gd name="T15" fmla="*/ 2147483647 h 98"/>
              <a:gd name="T16" fmla="*/ 2147483647 w 131"/>
              <a:gd name="T17" fmla="*/ 2147483647 h 98"/>
              <a:gd name="T18" fmla="*/ 2147483647 w 131"/>
              <a:gd name="T19" fmla="*/ 2147483647 h 98"/>
              <a:gd name="T20" fmla="*/ 2147483647 w 131"/>
              <a:gd name="T21" fmla="*/ 2147483647 h 98"/>
              <a:gd name="T22" fmla="*/ 2147483647 w 131"/>
              <a:gd name="T23" fmla="*/ 2147483647 h 98"/>
              <a:gd name="T24" fmla="*/ 2147483647 w 131"/>
              <a:gd name="T25" fmla="*/ 2147483647 h 98"/>
              <a:gd name="T26" fmla="*/ 2147483647 w 131"/>
              <a:gd name="T27" fmla="*/ 2147483647 h 98"/>
              <a:gd name="T28" fmla="*/ 2147483647 w 131"/>
              <a:gd name="T29" fmla="*/ 2147483647 h 98"/>
              <a:gd name="T30" fmla="*/ 2147483647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7" name="Freeform 8"/>
          <p:cNvSpPr>
            <a:spLocks/>
          </p:cNvSpPr>
          <p:nvPr/>
        </p:nvSpPr>
        <p:spPr bwMode="auto">
          <a:xfrm>
            <a:off x="2105025" y="2967038"/>
            <a:ext cx="250825" cy="133350"/>
          </a:xfrm>
          <a:custGeom>
            <a:avLst/>
            <a:gdLst>
              <a:gd name="T0" fmla="*/ 2147483647 w 212"/>
              <a:gd name="T1" fmla="*/ 2147483647 h 112"/>
              <a:gd name="T2" fmla="*/ 2147483647 w 212"/>
              <a:gd name="T3" fmla="*/ 2147483647 h 112"/>
              <a:gd name="T4" fmla="*/ 2147483647 w 212"/>
              <a:gd name="T5" fmla="*/ 2147483647 h 112"/>
              <a:gd name="T6" fmla="*/ 2147483647 w 212"/>
              <a:gd name="T7" fmla="*/ 2147483647 h 112"/>
              <a:gd name="T8" fmla="*/ 2147483647 w 212"/>
              <a:gd name="T9" fmla="*/ 2147483647 h 112"/>
              <a:gd name="T10" fmla="*/ 2147483647 w 212"/>
              <a:gd name="T11" fmla="*/ 2147483647 h 112"/>
              <a:gd name="T12" fmla="*/ 2147483647 w 212"/>
              <a:gd name="T13" fmla="*/ 2147483647 h 112"/>
              <a:gd name="T14" fmla="*/ 2147483647 w 212"/>
              <a:gd name="T15" fmla="*/ 2147483647 h 112"/>
              <a:gd name="T16" fmla="*/ 2147483647 w 212"/>
              <a:gd name="T17" fmla="*/ 2147483647 h 112"/>
              <a:gd name="T18" fmla="*/ 2147483647 w 212"/>
              <a:gd name="T19" fmla="*/ 2147483647 h 112"/>
              <a:gd name="T20" fmla="*/ 2147483647 w 212"/>
              <a:gd name="T21" fmla="*/ 2147483647 h 112"/>
              <a:gd name="T22" fmla="*/ 2147483647 w 212"/>
              <a:gd name="T23" fmla="*/ 2147483647 h 112"/>
              <a:gd name="T24" fmla="*/ 2147483647 w 212"/>
              <a:gd name="T25" fmla="*/ 2147483647 h 112"/>
              <a:gd name="T26" fmla="*/ 2147483647 w 212"/>
              <a:gd name="T27" fmla="*/ 2147483647 h 112"/>
              <a:gd name="T28" fmla="*/ 2147483647 w 212"/>
              <a:gd name="T29" fmla="*/ 2147483647 h 112"/>
              <a:gd name="T30" fmla="*/ 2147483647 w 212"/>
              <a:gd name="T31" fmla="*/ 2147483647 h 112"/>
              <a:gd name="T32" fmla="*/ 2147483647 w 212"/>
              <a:gd name="T33" fmla="*/ 2147483647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8" name="Freeform 9"/>
          <p:cNvSpPr>
            <a:spLocks/>
          </p:cNvSpPr>
          <p:nvPr/>
        </p:nvSpPr>
        <p:spPr bwMode="auto">
          <a:xfrm>
            <a:off x="2311400" y="3068638"/>
            <a:ext cx="157163" cy="66675"/>
          </a:xfrm>
          <a:custGeom>
            <a:avLst/>
            <a:gdLst>
              <a:gd name="T0" fmla="*/ 2147483647 w 133"/>
              <a:gd name="T1" fmla="*/ 0 h 54"/>
              <a:gd name="T2" fmla="*/ 2147483647 w 133"/>
              <a:gd name="T3" fmla="*/ 2147483647 h 54"/>
              <a:gd name="T4" fmla="*/ 2147483647 w 133"/>
              <a:gd name="T5" fmla="*/ 2147483647 h 54"/>
              <a:gd name="T6" fmla="*/ 2147483647 w 133"/>
              <a:gd name="T7" fmla="*/ 2147483647 h 54"/>
              <a:gd name="T8" fmla="*/ 2147483647 w 133"/>
              <a:gd name="T9" fmla="*/ 2147483647 h 54"/>
              <a:gd name="T10" fmla="*/ 2147483647 w 133"/>
              <a:gd name="T11" fmla="*/ 2147483647 h 54"/>
              <a:gd name="T12" fmla="*/ 2147483647 w 133"/>
              <a:gd name="T13" fmla="*/ 2147483647 h 54"/>
              <a:gd name="T14" fmla="*/ 2147483647 w 133"/>
              <a:gd name="T15" fmla="*/ 2147483647 h 54"/>
              <a:gd name="T16" fmla="*/ 2147483647 w 133"/>
              <a:gd name="T17" fmla="*/ 2147483647 h 54"/>
              <a:gd name="T18" fmla="*/ 2147483647 w 133"/>
              <a:gd name="T19" fmla="*/ 2147483647 h 54"/>
              <a:gd name="T20" fmla="*/ 2147483647 w 133"/>
              <a:gd name="T21" fmla="*/ 2147483647 h 54"/>
              <a:gd name="T22" fmla="*/ 2147483647 w 133"/>
              <a:gd name="T23" fmla="*/ 2147483647 h 54"/>
              <a:gd name="T24" fmla="*/ 2147483647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49" name="Freeform 10"/>
          <p:cNvSpPr>
            <a:spLocks/>
          </p:cNvSpPr>
          <p:nvPr/>
        </p:nvSpPr>
        <p:spPr bwMode="auto">
          <a:xfrm>
            <a:off x="2478088" y="3109913"/>
            <a:ext cx="60325" cy="28575"/>
          </a:xfrm>
          <a:custGeom>
            <a:avLst/>
            <a:gdLst>
              <a:gd name="T0" fmla="*/ 2147483647 w 51"/>
              <a:gd name="T1" fmla="*/ 0 h 24"/>
              <a:gd name="T2" fmla="*/ 2147483647 w 51"/>
              <a:gd name="T3" fmla="*/ 2147483647 h 24"/>
              <a:gd name="T4" fmla="*/ 2147483647 w 51"/>
              <a:gd name="T5" fmla="*/ 2147483647 h 24"/>
              <a:gd name="T6" fmla="*/ 2147483647 w 51"/>
              <a:gd name="T7" fmla="*/ 2147483647 h 24"/>
              <a:gd name="T8" fmla="*/ 214748364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0" name="Freeform 11"/>
          <p:cNvSpPr>
            <a:spLocks/>
          </p:cNvSpPr>
          <p:nvPr/>
        </p:nvSpPr>
        <p:spPr bwMode="auto">
          <a:xfrm>
            <a:off x="2566988" y="3116263"/>
            <a:ext cx="19050" cy="38100"/>
          </a:xfrm>
          <a:custGeom>
            <a:avLst/>
            <a:gdLst>
              <a:gd name="T0" fmla="*/ 2147483647 w 16"/>
              <a:gd name="T1" fmla="*/ 0 h 34"/>
              <a:gd name="T2" fmla="*/ 0 w 16"/>
              <a:gd name="T3" fmla="*/ 2147483647 h 34"/>
              <a:gd name="T4" fmla="*/ 2147483647 w 16"/>
              <a:gd name="T5" fmla="*/ 2147483647 h 34"/>
              <a:gd name="T6" fmla="*/ 2147483647 w 16"/>
              <a:gd name="T7" fmla="*/ 2147483647 h 34"/>
              <a:gd name="T8" fmla="*/ 2147483647 w 16"/>
              <a:gd name="T9" fmla="*/ 2147483647 h 34"/>
              <a:gd name="T10" fmla="*/ 2147483647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1" name="Freeform 12"/>
          <p:cNvSpPr>
            <a:spLocks/>
          </p:cNvSpPr>
          <p:nvPr/>
        </p:nvSpPr>
        <p:spPr bwMode="auto">
          <a:xfrm>
            <a:off x="2276475" y="1773238"/>
            <a:ext cx="285750" cy="139700"/>
          </a:xfrm>
          <a:custGeom>
            <a:avLst/>
            <a:gdLst>
              <a:gd name="T0" fmla="*/ 2147483647 w 240"/>
              <a:gd name="T1" fmla="*/ 2147483647 h 117"/>
              <a:gd name="T2" fmla="*/ 2147483647 w 240"/>
              <a:gd name="T3" fmla="*/ 2147483647 h 117"/>
              <a:gd name="T4" fmla="*/ 2147483647 w 240"/>
              <a:gd name="T5" fmla="*/ 2147483647 h 117"/>
              <a:gd name="T6" fmla="*/ 0 w 240"/>
              <a:gd name="T7" fmla="*/ 2147483647 h 117"/>
              <a:gd name="T8" fmla="*/ 2147483647 w 240"/>
              <a:gd name="T9" fmla="*/ 2147483647 h 117"/>
              <a:gd name="T10" fmla="*/ 2147483647 w 240"/>
              <a:gd name="T11" fmla="*/ 2147483647 h 117"/>
              <a:gd name="T12" fmla="*/ 2147483647 w 240"/>
              <a:gd name="T13" fmla="*/ 2147483647 h 117"/>
              <a:gd name="T14" fmla="*/ 2147483647 w 240"/>
              <a:gd name="T15" fmla="*/ 2147483647 h 117"/>
              <a:gd name="T16" fmla="*/ 2147483647 w 240"/>
              <a:gd name="T17" fmla="*/ 2147483647 h 117"/>
              <a:gd name="T18" fmla="*/ 2147483647 w 240"/>
              <a:gd name="T19" fmla="*/ 2147483647 h 117"/>
              <a:gd name="T20" fmla="*/ 2147483647 w 240"/>
              <a:gd name="T21" fmla="*/ 2147483647 h 117"/>
              <a:gd name="T22" fmla="*/ 2147483647 w 240"/>
              <a:gd name="T23" fmla="*/ 2147483647 h 117"/>
              <a:gd name="T24" fmla="*/ 2147483647 w 240"/>
              <a:gd name="T25" fmla="*/ 2147483647 h 117"/>
              <a:gd name="T26" fmla="*/ 2147483647 w 240"/>
              <a:gd name="T27" fmla="*/ 2147483647 h 117"/>
              <a:gd name="T28" fmla="*/ 2147483647 w 240"/>
              <a:gd name="T29" fmla="*/ 2147483647 h 117"/>
              <a:gd name="T30" fmla="*/ 2147483647 w 240"/>
              <a:gd name="T31" fmla="*/ 2147483647 h 117"/>
              <a:gd name="T32" fmla="*/ 2147483647 w 240"/>
              <a:gd name="T33" fmla="*/ 2147483647 h 117"/>
              <a:gd name="T34" fmla="*/ 2147483647 w 240"/>
              <a:gd name="T35" fmla="*/ 2147483647 h 117"/>
              <a:gd name="T36" fmla="*/ 2147483647 w 240"/>
              <a:gd name="T37" fmla="*/ 2147483647 h 117"/>
              <a:gd name="T38" fmla="*/ 2147483647 w 240"/>
              <a:gd name="T39" fmla="*/ 2147483647 h 117"/>
              <a:gd name="T40" fmla="*/ 2147483647 w 240"/>
              <a:gd name="T41" fmla="*/ 2147483647 h 117"/>
              <a:gd name="T42" fmla="*/ 2147483647 w 240"/>
              <a:gd name="T43" fmla="*/ 2147483647 h 117"/>
              <a:gd name="T44" fmla="*/ 2147483647 w 240"/>
              <a:gd name="T45" fmla="*/ 2147483647 h 117"/>
              <a:gd name="T46" fmla="*/ 2147483647 w 240"/>
              <a:gd name="T47" fmla="*/ 2147483647 h 117"/>
              <a:gd name="T48" fmla="*/ 2147483647 w 240"/>
              <a:gd name="T49" fmla="*/ 2147483647 h 117"/>
              <a:gd name="T50" fmla="*/ 2147483647 w 240"/>
              <a:gd name="T51" fmla="*/ 2147483647 h 117"/>
              <a:gd name="T52" fmla="*/ 2147483647 w 240"/>
              <a:gd name="T53" fmla="*/ 2147483647 h 117"/>
              <a:gd name="T54" fmla="*/ 2147483647 w 240"/>
              <a:gd name="T55" fmla="*/ 2147483647 h 117"/>
              <a:gd name="T56" fmla="*/ 2147483647 w 240"/>
              <a:gd name="T57" fmla="*/ 2147483647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2" name="Freeform 13"/>
          <p:cNvSpPr>
            <a:spLocks/>
          </p:cNvSpPr>
          <p:nvPr/>
        </p:nvSpPr>
        <p:spPr bwMode="auto">
          <a:xfrm>
            <a:off x="2403475" y="1706563"/>
            <a:ext cx="231775" cy="95250"/>
          </a:xfrm>
          <a:custGeom>
            <a:avLst/>
            <a:gdLst>
              <a:gd name="T0" fmla="*/ 2147483647 w 194"/>
              <a:gd name="T1" fmla="*/ 2147483647 h 80"/>
              <a:gd name="T2" fmla="*/ 2147483647 w 194"/>
              <a:gd name="T3" fmla="*/ 2147483647 h 80"/>
              <a:gd name="T4" fmla="*/ 2147483647 w 194"/>
              <a:gd name="T5" fmla="*/ 2147483647 h 80"/>
              <a:gd name="T6" fmla="*/ 2147483647 w 194"/>
              <a:gd name="T7" fmla="*/ 2147483647 h 80"/>
              <a:gd name="T8" fmla="*/ 2147483647 w 194"/>
              <a:gd name="T9" fmla="*/ 2147483647 h 80"/>
              <a:gd name="T10" fmla="*/ 2147483647 w 194"/>
              <a:gd name="T11" fmla="*/ 2147483647 h 80"/>
              <a:gd name="T12" fmla="*/ 2147483647 w 194"/>
              <a:gd name="T13" fmla="*/ 2147483647 h 80"/>
              <a:gd name="T14" fmla="*/ 2147483647 w 194"/>
              <a:gd name="T15" fmla="*/ 2147483647 h 80"/>
              <a:gd name="T16" fmla="*/ 2147483647 w 194"/>
              <a:gd name="T17" fmla="*/ 2147483647 h 80"/>
              <a:gd name="T18" fmla="*/ 2147483647 w 194"/>
              <a:gd name="T19" fmla="*/ 2147483647 h 80"/>
              <a:gd name="T20" fmla="*/ 2147483647 w 194"/>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3" name="Freeform 14"/>
          <p:cNvSpPr>
            <a:spLocks/>
          </p:cNvSpPr>
          <p:nvPr/>
        </p:nvSpPr>
        <p:spPr bwMode="auto">
          <a:xfrm>
            <a:off x="2728913" y="1817688"/>
            <a:ext cx="369887" cy="301625"/>
          </a:xfrm>
          <a:custGeom>
            <a:avLst/>
            <a:gdLst>
              <a:gd name="T0" fmla="*/ 2147483647 w 310"/>
              <a:gd name="T1" fmla="*/ 2147483647 h 254"/>
              <a:gd name="T2" fmla="*/ 2147483647 w 310"/>
              <a:gd name="T3" fmla="*/ 2147483647 h 254"/>
              <a:gd name="T4" fmla="*/ 2147483647 w 310"/>
              <a:gd name="T5" fmla="*/ 2147483647 h 254"/>
              <a:gd name="T6" fmla="*/ 2147483647 w 310"/>
              <a:gd name="T7" fmla="*/ 2147483647 h 254"/>
              <a:gd name="T8" fmla="*/ 2147483647 w 310"/>
              <a:gd name="T9" fmla="*/ 2147483647 h 254"/>
              <a:gd name="T10" fmla="*/ 2147483647 w 310"/>
              <a:gd name="T11" fmla="*/ 2147483647 h 254"/>
              <a:gd name="T12" fmla="*/ 2147483647 w 310"/>
              <a:gd name="T13" fmla="*/ 2147483647 h 254"/>
              <a:gd name="T14" fmla="*/ 2147483647 w 310"/>
              <a:gd name="T15" fmla="*/ 2147483647 h 254"/>
              <a:gd name="T16" fmla="*/ 2147483647 w 310"/>
              <a:gd name="T17" fmla="*/ 2147483647 h 254"/>
              <a:gd name="T18" fmla="*/ 2147483647 w 310"/>
              <a:gd name="T19" fmla="*/ 2147483647 h 254"/>
              <a:gd name="T20" fmla="*/ 2147483647 w 310"/>
              <a:gd name="T21" fmla="*/ 2147483647 h 254"/>
              <a:gd name="T22" fmla="*/ 2147483647 w 310"/>
              <a:gd name="T23" fmla="*/ 2147483647 h 254"/>
              <a:gd name="T24" fmla="*/ 2147483647 w 310"/>
              <a:gd name="T25" fmla="*/ 2147483647 h 254"/>
              <a:gd name="T26" fmla="*/ 2147483647 w 310"/>
              <a:gd name="T27" fmla="*/ 2147483647 h 254"/>
              <a:gd name="T28" fmla="*/ 2147483647 w 310"/>
              <a:gd name="T29" fmla="*/ 2147483647 h 254"/>
              <a:gd name="T30" fmla="*/ 2147483647 w 310"/>
              <a:gd name="T31" fmla="*/ 2147483647 h 254"/>
              <a:gd name="T32" fmla="*/ 2147483647 w 310"/>
              <a:gd name="T33" fmla="*/ 2147483647 h 254"/>
              <a:gd name="T34" fmla="*/ 2147483647 w 310"/>
              <a:gd name="T35" fmla="*/ 2147483647 h 254"/>
              <a:gd name="T36" fmla="*/ 2147483647 w 310"/>
              <a:gd name="T37" fmla="*/ 2147483647 h 254"/>
              <a:gd name="T38" fmla="*/ 2147483647 w 310"/>
              <a:gd name="T39" fmla="*/ 2147483647 h 254"/>
              <a:gd name="T40" fmla="*/ 2147483647 w 310"/>
              <a:gd name="T41" fmla="*/ 2147483647 h 254"/>
              <a:gd name="T42" fmla="*/ 2147483647 w 310"/>
              <a:gd name="T43" fmla="*/ 2147483647 h 254"/>
              <a:gd name="T44" fmla="*/ 2147483647 w 310"/>
              <a:gd name="T45" fmla="*/ 2147483647 h 254"/>
              <a:gd name="T46" fmla="*/ 2147483647 w 310"/>
              <a:gd name="T47" fmla="*/ 2147483647 h 254"/>
              <a:gd name="T48" fmla="*/ 2147483647 w 310"/>
              <a:gd name="T49" fmla="*/ 2147483647 h 254"/>
              <a:gd name="T50" fmla="*/ 2147483647 w 310"/>
              <a:gd name="T51" fmla="*/ 2147483647 h 254"/>
              <a:gd name="T52" fmla="*/ 2147483647 w 310"/>
              <a:gd name="T53" fmla="*/ 2147483647 h 254"/>
              <a:gd name="T54" fmla="*/ 2147483647 w 310"/>
              <a:gd name="T55" fmla="*/ 2147483647 h 254"/>
              <a:gd name="T56" fmla="*/ 2147483647 w 310"/>
              <a:gd name="T57" fmla="*/ 2147483647 h 254"/>
              <a:gd name="T58" fmla="*/ 2147483647 w 310"/>
              <a:gd name="T59" fmla="*/ 2147483647 h 254"/>
              <a:gd name="T60" fmla="*/ 2147483647 w 310"/>
              <a:gd name="T61" fmla="*/ 2147483647 h 254"/>
              <a:gd name="T62" fmla="*/ 2147483647 w 310"/>
              <a:gd name="T63" fmla="*/ 2147483647 h 254"/>
              <a:gd name="T64" fmla="*/ 2147483647 w 310"/>
              <a:gd name="T65" fmla="*/ 2147483647 h 254"/>
              <a:gd name="T66" fmla="*/ 2147483647 w 310"/>
              <a:gd name="T67" fmla="*/ 2147483647 h 254"/>
              <a:gd name="T68" fmla="*/ 2147483647 w 310"/>
              <a:gd name="T69" fmla="*/ 2147483647 h 254"/>
              <a:gd name="T70" fmla="*/ 2147483647 w 310"/>
              <a:gd name="T71" fmla="*/ 2147483647 h 254"/>
              <a:gd name="T72" fmla="*/ 2147483647 w 310"/>
              <a:gd name="T73" fmla="*/ 2147483647 h 254"/>
              <a:gd name="T74" fmla="*/ 2147483647 w 310"/>
              <a:gd name="T75" fmla="*/ 2147483647 h 254"/>
              <a:gd name="T76" fmla="*/ 2147483647 w 310"/>
              <a:gd name="T77" fmla="*/ 2147483647 h 254"/>
              <a:gd name="T78" fmla="*/ 2147483647 w 310"/>
              <a:gd name="T79" fmla="*/ 2147483647 h 254"/>
              <a:gd name="T80" fmla="*/ 2147483647 w 310"/>
              <a:gd name="T81" fmla="*/ 2147483647 h 254"/>
              <a:gd name="T82" fmla="*/ 2147483647 w 310"/>
              <a:gd name="T83" fmla="*/ 2147483647 h 254"/>
              <a:gd name="T84" fmla="*/ 2147483647 w 310"/>
              <a:gd name="T85" fmla="*/ 2147483647 h 254"/>
              <a:gd name="T86" fmla="*/ 2147483647 w 310"/>
              <a:gd name="T87" fmla="*/ 2147483647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4" name="Freeform 15"/>
          <p:cNvSpPr>
            <a:spLocks/>
          </p:cNvSpPr>
          <p:nvPr/>
        </p:nvSpPr>
        <p:spPr bwMode="auto">
          <a:xfrm>
            <a:off x="2725738" y="1687513"/>
            <a:ext cx="69850" cy="60325"/>
          </a:xfrm>
          <a:custGeom>
            <a:avLst/>
            <a:gdLst>
              <a:gd name="T0" fmla="*/ 2147483647 w 59"/>
              <a:gd name="T1" fmla="*/ 0 h 50"/>
              <a:gd name="T2" fmla="*/ 0 w 59"/>
              <a:gd name="T3" fmla="*/ 2147483647 h 50"/>
              <a:gd name="T4" fmla="*/ 2147483647 w 59"/>
              <a:gd name="T5" fmla="*/ 2147483647 h 50"/>
              <a:gd name="T6" fmla="*/ 2147483647 w 59"/>
              <a:gd name="T7" fmla="*/ 2147483647 h 50"/>
              <a:gd name="T8" fmla="*/ 2147483647 w 59"/>
              <a:gd name="T9" fmla="*/ 2147483647 h 50"/>
              <a:gd name="T10" fmla="*/ 2147483647 w 59"/>
              <a:gd name="T11" fmla="*/ 2147483647 h 50"/>
              <a:gd name="T12" fmla="*/ 2147483647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5" name="Freeform 16"/>
          <p:cNvSpPr>
            <a:spLocks/>
          </p:cNvSpPr>
          <p:nvPr/>
        </p:nvSpPr>
        <p:spPr bwMode="auto">
          <a:xfrm>
            <a:off x="2592388" y="1798638"/>
            <a:ext cx="103187" cy="66675"/>
          </a:xfrm>
          <a:custGeom>
            <a:avLst/>
            <a:gdLst>
              <a:gd name="T0" fmla="*/ 2147483647 w 86"/>
              <a:gd name="T1" fmla="*/ 2147483647 h 57"/>
              <a:gd name="T2" fmla="*/ 2147483647 w 86"/>
              <a:gd name="T3" fmla="*/ 2147483647 h 57"/>
              <a:gd name="T4" fmla="*/ 2147483647 w 86"/>
              <a:gd name="T5" fmla="*/ 2147483647 h 57"/>
              <a:gd name="T6" fmla="*/ 2147483647 w 86"/>
              <a:gd name="T7" fmla="*/ 2147483647 h 57"/>
              <a:gd name="T8" fmla="*/ 2147483647 w 86"/>
              <a:gd name="T9" fmla="*/ 2147483647 h 57"/>
              <a:gd name="T10" fmla="*/ 2147483647 w 86"/>
              <a:gd name="T11" fmla="*/ 2147483647 h 57"/>
              <a:gd name="T12" fmla="*/ 2147483647 w 86"/>
              <a:gd name="T13" fmla="*/ 2147483647 h 57"/>
              <a:gd name="T14" fmla="*/ 2147483647 w 86"/>
              <a:gd name="T15" fmla="*/ 2147483647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6" name="Freeform 17"/>
          <p:cNvSpPr>
            <a:spLocks/>
          </p:cNvSpPr>
          <p:nvPr/>
        </p:nvSpPr>
        <p:spPr bwMode="auto">
          <a:xfrm>
            <a:off x="2700338" y="1811338"/>
            <a:ext cx="85725" cy="41275"/>
          </a:xfrm>
          <a:custGeom>
            <a:avLst/>
            <a:gdLst>
              <a:gd name="T0" fmla="*/ 2147483647 w 73"/>
              <a:gd name="T1" fmla="*/ 0 h 34"/>
              <a:gd name="T2" fmla="*/ 2147483647 w 73"/>
              <a:gd name="T3" fmla="*/ 2147483647 h 34"/>
              <a:gd name="T4" fmla="*/ 2147483647 w 73"/>
              <a:gd name="T5" fmla="*/ 2147483647 h 34"/>
              <a:gd name="T6" fmla="*/ 2147483647 w 73"/>
              <a:gd name="T7" fmla="*/ 2147483647 h 34"/>
              <a:gd name="T8" fmla="*/ 2147483647 w 73"/>
              <a:gd name="T9" fmla="*/ 2147483647 h 34"/>
              <a:gd name="T10" fmla="*/ 2147483647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7" name="Freeform 18"/>
          <p:cNvSpPr>
            <a:spLocks/>
          </p:cNvSpPr>
          <p:nvPr/>
        </p:nvSpPr>
        <p:spPr bwMode="auto">
          <a:xfrm>
            <a:off x="2654300" y="1754188"/>
            <a:ext cx="101600" cy="53975"/>
          </a:xfrm>
          <a:custGeom>
            <a:avLst/>
            <a:gdLst>
              <a:gd name="T0" fmla="*/ 2147483647 w 85"/>
              <a:gd name="T1" fmla="*/ 2147483647 h 45"/>
              <a:gd name="T2" fmla="*/ 2147483647 w 85"/>
              <a:gd name="T3" fmla="*/ 2147483647 h 45"/>
              <a:gd name="T4" fmla="*/ 0 w 85"/>
              <a:gd name="T5" fmla="*/ 2147483647 h 45"/>
              <a:gd name="T6" fmla="*/ 2147483647 w 85"/>
              <a:gd name="T7" fmla="*/ 2147483647 h 45"/>
              <a:gd name="T8" fmla="*/ 2147483647 w 85"/>
              <a:gd name="T9" fmla="*/ 2147483647 h 45"/>
              <a:gd name="T10" fmla="*/ 2147483647 w 85"/>
              <a:gd name="T11" fmla="*/ 2147483647 h 45"/>
              <a:gd name="T12" fmla="*/ 2147483647 w 85"/>
              <a:gd name="T13" fmla="*/ 2147483647 h 45"/>
              <a:gd name="T14" fmla="*/ 2147483647 w 85"/>
              <a:gd name="T15" fmla="*/ 0 h 45"/>
              <a:gd name="T16" fmla="*/ 2147483647 w 85"/>
              <a:gd name="T17" fmla="*/ 214748364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8" name="Freeform 19"/>
          <p:cNvSpPr>
            <a:spLocks/>
          </p:cNvSpPr>
          <p:nvPr/>
        </p:nvSpPr>
        <p:spPr bwMode="auto">
          <a:xfrm>
            <a:off x="2611438" y="1703388"/>
            <a:ext cx="69850" cy="38100"/>
          </a:xfrm>
          <a:custGeom>
            <a:avLst/>
            <a:gdLst>
              <a:gd name="T0" fmla="*/ 2147483647 w 58"/>
              <a:gd name="T1" fmla="*/ 2147483647 h 31"/>
              <a:gd name="T2" fmla="*/ 0 w 58"/>
              <a:gd name="T3" fmla="*/ 2147483647 h 31"/>
              <a:gd name="T4" fmla="*/ 2147483647 w 58"/>
              <a:gd name="T5" fmla="*/ 2147483647 h 31"/>
              <a:gd name="T6" fmla="*/ 2147483647 w 58"/>
              <a:gd name="T7" fmla="*/ 2147483647 h 31"/>
              <a:gd name="T8" fmla="*/ 2147483647 w 58"/>
              <a:gd name="T9" fmla="*/ 2147483647 h 31"/>
              <a:gd name="T10" fmla="*/ 2147483647 w 58"/>
              <a:gd name="T11" fmla="*/ 0 h 31"/>
              <a:gd name="T12" fmla="*/ 2147483647 w 58"/>
              <a:gd name="T13" fmla="*/ 2147483647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9" name="Freeform 20"/>
          <p:cNvSpPr>
            <a:spLocks/>
          </p:cNvSpPr>
          <p:nvPr/>
        </p:nvSpPr>
        <p:spPr bwMode="auto">
          <a:xfrm>
            <a:off x="2792413" y="1709738"/>
            <a:ext cx="180975" cy="120650"/>
          </a:xfrm>
          <a:custGeom>
            <a:avLst/>
            <a:gdLst>
              <a:gd name="T0" fmla="*/ 2147483647 w 152"/>
              <a:gd name="T1" fmla="*/ 0 h 102"/>
              <a:gd name="T2" fmla="*/ 2147483647 w 152"/>
              <a:gd name="T3" fmla="*/ 2147483647 h 102"/>
              <a:gd name="T4" fmla="*/ 2147483647 w 152"/>
              <a:gd name="T5" fmla="*/ 2147483647 h 102"/>
              <a:gd name="T6" fmla="*/ 2147483647 w 152"/>
              <a:gd name="T7" fmla="*/ 2147483647 h 102"/>
              <a:gd name="T8" fmla="*/ 0 w 152"/>
              <a:gd name="T9" fmla="*/ 2147483647 h 102"/>
              <a:gd name="T10" fmla="*/ 2147483647 w 152"/>
              <a:gd name="T11" fmla="*/ 2147483647 h 102"/>
              <a:gd name="T12" fmla="*/ 2147483647 w 152"/>
              <a:gd name="T13" fmla="*/ 2147483647 h 102"/>
              <a:gd name="T14" fmla="*/ 2147483647 w 152"/>
              <a:gd name="T15" fmla="*/ 2147483647 h 102"/>
              <a:gd name="T16" fmla="*/ 2147483647 w 152"/>
              <a:gd name="T17" fmla="*/ 2147483647 h 102"/>
              <a:gd name="T18" fmla="*/ 2147483647 w 152"/>
              <a:gd name="T19" fmla="*/ 2147483647 h 102"/>
              <a:gd name="T20" fmla="*/ 2147483647 w 152"/>
              <a:gd name="T21" fmla="*/ 2147483647 h 102"/>
              <a:gd name="T22" fmla="*/ 2147483647 w 152"/>
              <a:gd name="T23" fmla="*/ 2147483647 h 102"/>
              <a:gd name="T24" fmla="*/ 2147483647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0" name="Freeform 21"/>
          <p:cNvSpPr>
            <a:spLocks/>
          </p:cNvSpPr>
          <p:nvPr/>
        </p:nvSpPr>
        <p:spPr bwMode="auto">
          <a:xfrm>
            <a:off x="1066800" y="2097088"/>
            <a:ext cx="39688" cy="25400"/>
          </a:xfrm>
          <a:custGeom>
            <a:avLst/>
            <a:gdLst>
              <a:gd name="T0" fmla="*/ 2147483647 w 34"/>
              <a:gd name="T1" fmla="*/ 0 h 20"/>
              <a:gd name="T2" fmla="*/ 2147483647 w 34"/>
              <a:gd name="T3" fmla="*/ 2147483647 h 20"/>
              <a:gd name="T4" fmla="*/ 2147483647 w 34"/>
              <a:gd name="T5" fmla="*/ 2147483647 h 20"/>
              <a:gd name="T6" fmla="*/ 2147483647 w 34"/>
              <a:gd name="T7" fmla="*/ 2147483647 h 20"/>
              <a:gd name="T8" fmla="*/ 2147483647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1" name="Freeform 22"/>
          <p:cNvSpPr>
            <a:spLocks/>
          </p:cNvSpPr>
          <p:nvPr/>
        </p:nvSpPr>
        <p:spPr bwMode="auto">
          <a:xfrm>
            <a:off x="2268538" y="2909888"/>
            <a:ext cx="25400" cy="19050"/>
          </a:xfrm>
          <a:custGeom>
            <a:avLst/>
            <a:gdLst>
              <a:gd name="T0" fmla="*/ 2147483647 w 21"/>
              <a:gd name="T1" fmla="*/ 0 h 16"/>
              <a:gd name="T2" fmla="*/ 2147483647 w 21"/>
              <a:gd name="T3" fmla="*/ 2147483647 h 16"/>
              <a:gd name="T4" fmla="*/ 2147483647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2" name="Freeform 23"/>
          <p:cNvSpPr>
            <a:spLocks/>
          </p:cNvSpPr>
          <p:nvPr/>
        </p:nvSpPr>
        <p:spPr bwMode="auto">
          <a:xfrm>
            <a:off x="2273300" y="2947988"/>
            <a:ext cx="25400" cy="19050"/>
          </a:xfrm>
          <a:custGeom>
            <a:avLst/>
            <a:gdLst>
              <a:gd name="T0" fmla="*/ 2147483647 w 21"/>
              <a:gd name="T1" fmla="*/ 0 h 16"/>
              <a:gd name="T2" fmla="*/ 2147483647 w 21"/>
              <a:gd name="T3" fmla="*/ 2147483647 h 16"/>
              <a:gd name="T4" fmla="*/ 2147483647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3" name="Freeform 24"/>
          <p:cNvSpPr>
            <a:spLocks/>
          </p:cNvSpPr>
          <p:nvPr/>
        </p:nvSpPr>
        <p:spPr bwMode="auto">
          <a:xfrm>
            <a:off x="2597150" y="3157538"/>
            <a:ext cx="23813" cy="19050"/>
          </a:xfrm>
          <a:custGeom>
            <a:avLst/>
            <a:gdLst>
              <a:gd name="T0" fmla="*/ 2147483647 w 21"/>
              <a:gd name="T1" fmla="*/ 0 h 16"/>
              <a:gd name="T2" fmla="*/ 2147483647 w 21"/>
              <a:gd name="T3" fmla="*/ 2147483647 h 16"/>
              <a:gd name="T4" fmla="*/ 2147483647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4" name="Freeform 25"/>
          <p:cNvSpPr>
            <a:spLocks/>
          </p:cNvSpPr>
          <p:nvPr/>
        </p:nvSpPr>
        <p:spPr bwMode="auto">
          <a:xfrm>
            <a:off x="2794000" y="2389188"/>
            <a:ext cx="60325" cy="28575"/>
          </a:xfrm>
          <a:custGeom>
            <a:avLst/>
            <a:gdLst>
              <a:gd name="T0" fmla="*/ 2147483647 w 51"/>
              <a:gd name="T1" fmla="*/ 0 h 24"/>
              <a:gd name="T2" fmla="*/ 2147483647 w 51"/>
              <a:gd name="T3" fmla="*/ 2147483647 h 24"/>
              <a:gd name="T4" fmla="*/ 2147483647 w 51"/>
              <a:gd name="T5" fmla="*/ 2147483647 h 24"/>
              <a:gd name="T6" fmla="*/ 2147483647 w 51"/>
              <a:gd name="T7" fmla="*/ 2147483647 h 24"/>
              <a:gd name="T8" fmla="*/ 214748364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5" name="Freeform 26"/>
          <p:cNvSpPr>
            <a:spLocks/>
          </p:cNvSpPr>
          <p:nvPr/>
        </p:nvSpPr>
        <p:spPr bwMode="auto">
          <a:xfrm>
            <a:off x="2635250" y="2065338"/>
            <a:ext cx="60325" cy="28575"/>
          </a:xfrm>
          <a:custGeom>
            <a:avLst/>
            <a:gdLst>
              <a:gd name="T0" fmla="*/ 2147483647 w 51"/>
              <a:gd name="T1" fmla="*/ 0 h 24"/>
              <a:gd name="T2" fmla="*/ 2147483647 w 51"/>
              <a:gd name="T3" fmla="*/ 2147483647 h 24"/>
              <a:gd name="T4" fmla="*/ 2147483647 w 51"/>
              <a:gd name="T5" fmla="*/ 2147483647 h 24"/>
              <a:gd name="T6" fmla="*/ 2147483647 w 51"/>
              <a:gd name="T7" fmla="*/ 2147483647 h 24"/>
              <a:gd name="T8" fmla="*/ 214748364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6" name="Freeform 27"/>
          <p:cNvSpPr>
            <a:spLocks/>
          </p:cNvSpPr>
          <p:nvPr/>
        </p:nvSpPr>
        <p:spPr bwMode="auto">
          <a:xfrm>
            <a:off x="2738438" y="1779588"/>
            <a:ext cx="61912" cy="28575"/>
          </a:xfrm>
          <a:custGeom>
            <a:avLst/>
            <a:gdLst>
              <a:gd name="T0" fmla="*/ 2147483647 w 51"/>
              <a:gd name="T1" fmla="*/ 0 h 24"/>
              <a:gd name="T2" fmla="*/ 2147483647 w 51"/>
              <a:gd name="T3" fmla="*/ 2147483647 h 24"/>
              <a:gd name="T4" fmla="*/ 2147483647 w 51"/>
              <a:gd name="T5" fmla="*/ 2147483647 h 24"/>
              <a:gd name="T6" fmla="*/ 2147483647 w 51"/>
              <a:gd name="T7" fmla="*/ 2147483647 h 24"/>
              <a:gd name="T8" fmla="*/ 214748364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7" name="Freeform 28"/>
          <p:cNvSpPr>
            <a:spLocks/>
          </p:cNvSpPr>
          <p:nvPr/>
        </p:nvSpPr>
        <p:spPr bwMode="auto">
          <a:xfrm>
            <a:off x="2838450" y="1951038"/>
            <a:ext cx="60325" cy="28575"/>
          </a:xfrm>
          <a:custGeom>
            <a:avLst/>
            <a:gdLst>
              <a:gd name="T0" fmla="*/ 2147483647 w 51"/>
              <a:gd name="T1" fmla="*/ 0 h 24"/>
              <a:gd name="T2" fmla="*/ 2147483647 w 51"/>
              <a:gd name="T3" fmla="*/ 2147483647 h 24"/>
              <a:gd name="T4" fmla="*/ 2147483647 w 51"/>
              <a:gd name="T5" fmla="*/ 2147483647 h 24"/>
              <a:gd name="T6" fmla="*/ 2147483647 w 51"/>
              <a:gd name="T7" fmla="*/ 2147483647 h 24"/>
              <a:gd name="T8" fmla="*/ 2147483647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8" name="Freeform 29"/>
          <p:cNvSpPr>
            <a:spLocks/>
          </p:cNvSpPr>
          <p:nvPr/>
        </p:nvSpPr>
        <p:spPr bwMode="auto">
          <a:xfrm>
            <a:off x="2863850" y="1630363"/>
            <a:ext cx="1104900" cy="549275"/>
          </a:xfrm>
          <a:custGeom>
            <a:avLst/>
            <a:gdLst>
              <a:gd name="T0" fmla="*/ 2147483647 w 929"/>
              <a:gd name="T1" fmla="*/ 2147483647 h 462"/>
              <a:gd name="T2" fmla="*/ 2147483647 w 929"/>
              <a:gd name="T3" fmla="*/ 2147483647 h 462"/>
              <a:gd name="T4" fmla="*/ 2147483647 w 929"/>
              <a:gd name="T5" fmla="*/ 2147483647 h 462"/>
              <a:gd name="T6" fmla="*/ 2147483647 w 929"/>
              <a:gd name="T7" fmla="*/ 2147483647 h 462"/>
              <a:gd name="T8" fmla="*/ 2147483647 w 929"/>
              <a:gd name="T9" fmla="*/ 2147483647 h 462"/>
              <a:gd name="T10" fmla="*/ 2147483647 w 929"/>
              <a:gd name="T11" fmla="*/ 2147483647 h 462"/>
              <a:gd name="T12" fmla="*/ 2147483647 w 929"/>
              <a:gd name="T13" fmla="*/ 2147483647 h 462"/>
              <a:gd name="T14" fmla="*/ 2147483647 w 929"/>
              <a:gd name="T15" fmla="*/ 2147483647 h 462"/>
              <a:gd name="T16" fmla="*/ 2147483647 w 929"/>
              <a:gd name="T17" fmla="*/ 2147483647 h 462"/>
              <a:gd name="T18" fmla="*/ 2147483647 w 929"/>
              <a:gd name="T19" fmla="*/ 2147483647 h 462"/>
              <a:gd name="T20" fmla="*/ 2147483647 w 929"/>
              <a:gd name="T21" fmla="*/ 2147483647 h 462"/>
              <a:gd name="T22" fmla="*/ 2147483647 w 929"/>
              <a:gd name="T23" fmla="*/ 2147483647 h 462"/>
              <a:gd name="T24" fmla="*/ 2147483647 w 929"/>
              <a:gd name="T25" fmla="*/ 2147483647 h 462"/>
              <a:gd name="T26" fmla="*/ 2147483647 w 929"/>
              <a:gd name="T27" fmla="*/ 2147483647 h 462"/>
              <a:gd name="T28" fmla="*/ 2147483647 w 929"/>
              <a:gd name="T29" fmla="*/ 2147483647 h 462"/>
              <a:gd name="T30" fmla="*/ 2147483647 w 929"/>
              <a:gd name="T31" fmla="*/ 2147483647 h 462"/>
              <a:gd name="T32" fmla="*/ 2147483647 w 929"/>
              <a:gd name="T33" fmla="*/ 2147483647 h 462"/>
              <a:gd name="T34" fmla="*/ 2147483647 w 929"/>
              <a:gd name="T35" fmla="*/ 2147483647 h 462"/>
              <a:gd name="T36" fmla="*/ 2147483647 w 929"/>
              <a:gd name="T37" fmla="*/ 2147483647 h 462"/>
              <a:gd name="T38" fmla="*/ 2147483647 w 929"/>
              <a:gd name="T39" fmla="*/ 2147483647 h 462"/>
              <a:gd name="T40" fmla="*/ 2147483647 w 929"/>
              <a:gd name="T41" fmla="*/ 2147483647 h 462"/>
              <a:gd name="T42" fmla="*/ 2147483647 w 929"/>
              <a:gd name="T43" fmla="*/ 2147483647 h 462"/>
              <a:gd name="T44" fmla="*/ 2147483647 w 929"/>
              <a:gd name="T45" fmla="*/ 2147483647 h 462"/>
              <a:gd name="T46" fmla="*/ 2147483647 w 929"/>
              <a:gd name="T47" fmla="*/ 2147483647 h 462"/>
              <a:gd name="T48" fmla="*/ 2147483647 w 929"/>
              <a:gd name="T49" fmla="*/ 2147483647 h 462"/>
              <a:gd name="T50" fmla="*/ 2147483647 w 929"/>
              <a:gd name="T51" fmla="*/ 2147483647 h 462"/>
              <a:gd name="T52" fmla="*/ 2147483647 w 929"/>
              <a:gd name="T53" fmla="*/ 2147483647 h 462"/>
              <a:gd name="T54" fmla="*/ 2147483647 w 929"/>
              <a:gd name="T55" fmla="*/ 2147483647 h 462"/>
              <a:gd name="T56" fmla="*/ 2147483647 w 929"/>
              <a:gd name="T57" fmla="*/ 2147483647 h 462"/>
              <a:gd name="T58" fmla="*/ 2147483647 w 929"/>
              <a:gd name="T59" fmla="*/ 2147483647 h 462"/>
              <a:gd name="T60" fmla="*/ 2147483647 w 929"/>
              <a:gd name="T61" fmla="*/ 2147483647 h 462"/>
              <a:gd name="T62" fmla="*/ 2147483647 w 929"/>
              <a:gd name="T63" fmla="*/ 2147483647 h 462"/>
              <a:gd name="T64" fmla="*/ 2147483647 w 929"/>
              <a:gd name="T65" fmla="*/ 2147483647 h 462"/>
              <a:gd name="T66" fmla="*/ 2147483647 w 929"/>
              <a:gd name="T67" fmla="*/ 2147483647 h 462"/>
              <a:gd name="T68" fmla="*/ 2147483647 w 929"/>
              <a:gd name="T69" fmla="*/ 2147483647 h 462"/>
              <a:gd name="T70" fmla="*/ 2147483647 w 929"/>
              <a:gd name="T71" fmla="*/ 2147483647 h 462"/>
              <a:gd name="T72" fmla="*/ 2147483647 w 929"/>
              <a:gd name="T73" fmla="*/ 2147483647 h 462"/>
              <a:gd name="T74" fmla="*/ 2147483647 w 929"/>
              <a:gd name="T75" fmla="*/ 2147483647 h 462"/>
              <a:gd name="T76" fmla="*/ 2147483647 w 929"/>
              <a:gd name="T77" fmla="*/ 2147483647 h 462"/>
              <a:gd name="T78" fmla="*/ 2147483647 w 929"/>
              <a:gd name="T79" fmla="*/ 2147483647 h 462"/>
              <a:gd name="T80" fmla="*/ 2147483647 w 929"/>
              <a:gd name="T81" fmla="*/ 2147483647 h 462"/>
              <a:gd name="T82" fmla="*/ 2147483647 w 929"/>
              <a:gd name="T83" fmla="*/ 2147483647 h 462"/>
              <a:gd name="T84" fmla="*/ 2147483647 w 929"/>
              <a:gd name="T85" fmla="*/ 2147483647 h 462"/>
              <a:gd name="T86" fmla="*/ 2147483647 w 929"/>
              <a:gd name="T87" fmla="*/ 2147483647 h 462"/>
              <a:gd name="T88" fmla="*/ 2147483647 w 929"/>
              <a:gd name="T89" fmla="*/ 2147483647 h 462"/>
              <a:gd name="T90" fmla="*/ 2147483647 w 929"/>
              <a:gd name="T91" fmla="*/ 2147483647 h 462"/>
              <a:gd name="T92" fmla="*/ 2147483647 w 929"/>
              <a:gd name="T93" fmla="*/ 2147483647 h 462"/>
              <a:gd name="T94" fmla="*/ 2147483647 w 929"/>
              <a:gd name="T95" fmla="*/ 2147483647 h 462"/>
              <a:gd name="T96" fmla="*/ 2147483647 w 929"/>
              <a:gd name="T97" fmla="*/ 2147483647 h 462"/>
              <a:gd name="T98" fmla="*/ 2147483647 w 929"/>
              <a:gd name="T99" fmla="*/ 2147483647 h 462"/>
              <a:gd name="T100" fmla="*/ 2147483647 w 929"/>
              <a:gd name="T101" fmla="*/ 2147483647 h 462"/>
              <a:gd name="T102" fmla="*/ 2147483647 w 929"/>
              <a:gd name="T103" fmla="*/ 2147483647 h 462"/>
              <a:gd name="T104" fmla="*/ 2147483647 w 929"/>
              <a:gd name="T105" fmla="*/ 2147483647 h 462"/>
              <a:gd name="T106" fmla="*/ 2147483647 w 929"/>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69" name="Freeform 30"/>
          <p:cNvSpPr>
            <a:spLocks/>
          </p:cNvSpPr>
          <p:nvPr/>
        </p:nvSpPr>
        <p:spPr bwMode="auto">
          <a:xfrm>
            <a:off x="3201988" y="1922463"/>
            <a:ext cx="61912" cy="38100"/>
          </a:xfrm>
          <a:custGeom>
            <a:avLst/>
            <a:gdLst>
              <a:gd name="T0" fmla="*/ 2147483647 w 52"/>
              <a:gd name="T1" fmla="*/ 0 h 32"/>
              <a:gd name="T2" fmla="*/ 2147483647 w 52"/>
              <a:gd name="T3" fmla="*/ 2147483647 h 32"/>
              <a:gd name="T4" fmla="*/ 2147483647 w 52"/>
              <a:gd name="T5" fmla="*/ 2147483647 h 32"/>
              <a:gd name="T6" fmla="*/ 2147483647 w 52"/>
              <a:gd name="T7" fmla="*/ 2147483647 h 32"/>
              <a:gd name="T8" fmla="*/ 2147483647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0" name="Freeform 31"/>
          <p:cNvSpPr>
            <a:spLocks/>
          </p:cNvSpPr>
          <p:nvPr/>
        </p:nvSpPr>
        <p:spPr bwMode="auto">
          <a:xfrm>
            <a:off x="3651250" y="2027238"/>
            <a:ext cx="203200" cy="85725"/>
          </a:xfrm>
          <a:custGeom>
            <a:avLst/>
            <a:gdLst>
              <a:gd name="T0" fmla="*/ 2147483647 w 172"/>
              <a:gd name="T1" fmla="*/ 2147483647 h 72"/>
              <a:gd name="T2" fmla="*/ 2147483647 w 172"/>
              <a:gd name="T3" fmla="*/ 2147483647 h 72"/>
              <a:gd name="T4" fmla="*/ 2147483647 w 172"/>
              <a:gd name="T5" fmla="*/ 0 h 72"/>
              <a:gd name="T6" fmla="*/ 0 w 172"/>
              <a:gd name="T7" fmla="*/ 2147483647 h 72"/>
              <a:gd name="T8" fmla="*/ 2147483647 w 172"/>
              <a:gd name="T9" fmla="*/ 2147483647 h 72"/>
              <a:gd name="T10" fmla="*/ 2147483647 w 172"/>
              <a:gd name="T11" fmla="*/ 2147483647 h 72"/>
              <a:gd name="T12" fmla="*/ 2147483647 w 172"/>
              <a:gd name="T13" fmla="*/ 2147483647 h 72"/>
              <a:gd name="T14" fmla="*/ 2147483647 w 172"/>
              <a:gd name="T15" fmla="*/ 2147483647 h 72"/>
              <a:gd name="T16" fmla="*/ 2147483647 w 172"/>
              <a:gd name="T17" fmla="*/ 2147483647 h 72"/>
              <a:gd name="T18" fmla="*/ 2147483647 w 172"/>
              <a:gd name="T19" fmla="*/ 2147483647 h 72"/>
              <a:gd name="T20" fmla="*/ 2147483647 w 172"/>
              <a:gd name="T21" fmla="*/ 2147483647 h 72"/>
              <a:gd name="T22" fmla="*/ 2147483647 w 172"/>
              <a:gd name="T23" fmla="*/ 2147483647 h 72"/>
              <a:gd name="T24" fmla="*/ 2147483647 w 172"/>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1" name="Freeform 32"/>
          <p:cNvSpPr>
            <a:spLocks/>
          </p:cNvSpPr>
          <p:nvPr/>
        </p:nvSpPr>
        <p:spPr bwMode="auto">
          <a:xfrm>
            <a:off x="3811588" y="1770063"/>
            <a:ext cx="61912" cy="38100"/>
          </a:xfrm>
          <a:custGeom>
            <a:avLst/>
            <a:gdLst>
              <a:gd name="T0" fmla="*/ 2147483647 w 52"/>
              <a:gd name="T1" fmla="*/ 0 h 32"/>
              <a:gd name="T2" fmla="*/ 2147483647 w 52"/>
              <a:gd name="T3" fmla="*/ 2147483647 h 32"/>
              <a:gd name="T4" fmla="*/ 2147483647 w 52"/>
              <a:gd name="T5" fmla="*/ 2147483647 h 32"/>
              <a:gd name="T6" fmla="*/ 2147483647 w 52"/>
              <a:gd name="T7" fmla="*/ 2147483647 h 32"/>
              <a:gd name="T8" fmla="*/ 2147483647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2" name="Freeform 33"/>
          <p:cNvSpPr>
            <a:spLocks/>
          </p:cNvSpPr>
          <p:nvPr/>
        </p:nvSpPr>
        <p:spPr bwMode="auto">
          <a:xfrm>
            <a:off x="4291012" y="2070100"/>
            <a:ext cx="246063" cy="98425"/>
          </a:xfrm>
          <a:custGeom>
            <a:avLst/>
            <a:gdLst>
              <a:gd name="T0" fmla="*/ 2147483647 w 206"/>
              <a:gd name="T1" fmla="*/ 2147483647 h 85"/>
              <a:gd name="T2" fmla="*/ 2147483647 w 206"/>
              <a:gd name="T3" fmla="*/ 2147483647 h 85"/>
              <a:gd name="T4" fmla="*/ 2147483647 w 206"/>
              <a:gd name="T5" fmla="*/ 2147483647 h 85"/>
              <a:gd name="T6" fmla="*/ 2147483647 w 206"/>
              <a:gd name="T7" fmla="*/ 2147483647 h 85"/>
              <a:gd name="T8" fmla="*/ 2147483647 w 206"/>
              <a:gd name="T9" fmla="*/ 2147483647 h 85"/>
              <a:gd name="T10" fmla="*/ 2147483647 w 206"/>
              <a:gd name="T11" fmla="*/ 2147483647 h 85"/>
              <a:gd name="T12" fmla="*/ 2147483647 w 206"/>
              <a:gd name="T13" fmla="*/ 2147483647 h 85"/>
              <a:gd name="T14" fmla="*/ 2147483647 w 206"/>
              <a:gd name="T15" fmla="*/ 2147483647 h 85"/>
              <a:gd name="T16" fmla="*/ 2147483647 w 206"/>
              <a:gd name="T17" fmla="*/ 2147483647 h 85"/>
              <a:gd name="T18" fmla="*/ 2147483647 w 206"/>
              <a:gd name="T19" fmla="*/ 2147483647 h 85"/>
              <a:gd name="T20" fmla="*/ 2147483647 w 206"/>
              <a:gd name="T21" fmla="*/ 2147483647 h 85"/>
              <a:gd name="T22" fmla="*/ 2147483647 w 206"/>
              <a:gd name="T23" fmla="*/ 2147483647 h 85"/>
              <a:gd name="T24" fmla="*/ 2147483647 w 206"/>
              <a:gd name="T25" fmla="*/ 2147483647 h 85"/>
              <a:gd name="T26" fmla="*/ 2147483647 w 206"/>
              <a:gd name="T27" fmla="*/ 2147483647 h 85"/>
              <a:gd name="T28" fmla="*/ 2147483647 w 206"/>
              <a:gd name="T29" fmla="*/ 2147483647 h 85"/>
              <a:gd name="T30" fmla="*/ 2147483647 w 206"/>
              <a:gd name="T31" fmla="*/ 2147483647 h 85"/>
              <a:gd name="T32" fmla="*/ 2147483647 w 206"/>
              <a:gd name="T33" fmla="*/ 2147483647 h 85"/>
              <a:gd name="T34" fmla="*/ 2147483647 w 206"/>
              <a:gd name="T35" fmla="*/ 2147483647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3" name="Freeform 34"/>
          <p:cNvSpPr>
            <a:spLocks/>
          </p:cNvSpPr>
          <p:nvPr/>
        </p:nvSpPr>
        <p:spPr bwMode="auto">
          <a:xfrm>
            <a:off x="4445000" y="2120900"/>
            <a:ext cx="76200" cy="34925"/>
          </a:xfrm>
          <a:custGeom>
            <a:avLst/>
            <a:gdLst>
              <a:gd name="T0" fmla="*/ 2147483647 w 64"/>
              <a:gd name="T1" fmla="*/ 2147483647 h 28"/>
              <a:gd name="T2" fmla="*/ 2147483647 w 64"/>
              <a:gd name="T3" fmla="*/ 2147483647 h 28"/>
              <a:gd name="T4" fmla="*/ 2147483647 w 64"/>
              <a:gd name="T5" fmla="*/ 2147483647 h 28"/>
              <a:gd name="T6" fmla="*/ 2147483647 w 64"/>
              <a:gd name="T7" fmla="*/ 2147483647 h 28"/>
              <a:gd name="T8" fmla="*/ 2147483647 w 64"/>
              <a:gd name="T9" fmla="*/ 2147483647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4" name="Freeform 35"/>
          <p:cNvSpPr>
            <a:spLocks/>
          </p:cNvSpPr>
          <p:nvPr/>
        </p:nvSpPr>
        <p:spPr bwMode="auto">
          <a:xfrm>
            <a:off x="3929063" y="2201863"/>
            <a:ext cx="173037" cy="209550"/>
          </a:xfrm>
          <a:custGeom>
            <a:avLst/>
            <a:gdLst>
              <a:gd name="T0" fmla="*/ 2147483647 w 146"/>
              <a:gd name="T1" fmla="*/ 2147483647 h 176"/>
              <a:gd name="T2" fmla="*/ 0 w 146"/>
              <a:gd name="T3" fmla="*/ 2147483647 h 176"/>
              <a:gd name="T4" fmla="*/ 2147483647 w 146"/>
              <a:gd name="T5" fmla="*/ 2147483647 h 176"/>
              <a:gd name="T6" fmla="*/ 2147483647 w 146"/>
              <a:gd name="T7" fmla="*/ 2147483647 h 176"/>
              <a:gd name="T8" fmla="*/ 2147483647 w 146"/>
              <a:gd name="T9" fmla="*/ 2147483647 h 176"/>
              <a:gd name="T10" fmla="*/ 2147483647 w 146"/>
              <a:gd name="T11" fmla="*/ 2147483647 h 176"/>
              <a:gd name="T12" fmla="*/ 2147483647 w 146"/>
              <a:gd name="T13" fmla="*/ 2147483647 h 176"/>
              <a:gd name="T14" fmla="*/ 2147483647 w 146"/>
              <a:gd name="T15" fmla="*/ 2147483647 h 176"/>
              <a:gd name="T16" fmla="*/ 2147483647 w 146"/>
              <a:gd name="T17" fmla="*/ 2147483647 h 176"/>
              <a:gd name="T18" fmla="*/ 2147483647 w 146"/>
              <a:gd name="T19" fmla="*/ 2147483647 h 176"/>
              <a:gd name="T20" fmla="*/ 2147483647 w 146"/>
              <a:gd name="T21" fmla="*/ 2147483647 h 176"/>
              <a:gd name="T22" fmla="*/ 2147483647 w 146"/>
              <a:gd name="T23" fmla="*/ 2147483647 h 176"/>
              <a:gd name="T24" fmla="*/ 2147483647 w 146"/>
              <a:gd name="T25" fmla="*/ 2147483647 h 176"/>
              <a:gd name="T26" fmla="*/ 2147483647 w 146"/>
              <a:gd name="T27" fmla="*/ 2147483647 h 176"/>
              <a:gd name="T28" fmla="*/ 2147483647 w 146"/>
              <a:gd name="T29" fmla="*/ 2147483647 h 176"/>
              <a:gd name="T30" fmla="*/ 2147483647 w 146"/>
              <a:gd name="T31" fmla="*/ 2147483647 h 176"/>
              <a:gd name="T32" fmla="*/ 2147483647 w 146"/>
              <a:gd name="T33" fmla="*/ 2147483647 h 176"/>
              <a:gd name="T34" fmla="*/ 2147483647 w 146"/>
              <a:gd name="T35" fmla="*/ 2147483647 h 176"/>
              <a:gd name="T36" fmla="*/ 2147483647 w 146"/>
              <a:gd name="T37" fmla="*/ 2147483647 h 176"/>
              <a:gd name="T38" fmla="*/ 2147483647 w 146"/>
              <a:gd name="T39" fmla="*/ 2147483647 h 176"/>
              <a:gd name="T40" fmla="*/ 2147483647 w 146"/>
              <a:gd name="T41" fmla="*/ 2147483647 h 176"/>
              <a:gd name="T42" fmla="*/ 2147483647 w 146"/>
              <a:gd name="T43" fmla="*/ 2147483647 h 176"/>
              <a:gd name="T44" fmla="*/ 2147483647 w 146"/>
              <a:gd name="T45" fmla="*/ 2147483647 h 176"/>
              <a:gd name="T46" fmla="*/ 2147483647 w 146"/>
              <a:gd name="T47" fmla="*/ 2147483647 h 176"/>
              <a:gd name="T48" fmla="*/ 2147483647 w 146"/>
              <a:gd name="T49" fmla="*/ 2147483647 h 176"/>
              <a:gd name="T50" fmla="*/ 2147483647 w 146"/>
              <a:gd name="T51" fmla="*/ 2147483647 h 176"/>
              <a:gd name="T52" fmla="*/ 2147483647 w 146"/>
              <a:gd name="T53" fmla="*/ 2147483647 h 176"/>
              <a:gd name="T54" fmla="*/ 2147483647 w 146"/>
              <a:gd name="T55" fmla="*/ 2147483647 h 176"/>
              <a:gd name="T56" fmla="*/ 2147483647 w 146"/>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5" name="Freeform 36"/>
          <p:cNvSpPr>
            <a:spLocks/>
          </p:cNvSpPr>
          <p:nvPr/>
        </p:nvSpPr>
        <p:spPr bwMode="auto">
          <a:xfrm>
            <a:off x="3843338" y="2278063"/>
            <a:ext cx="109537" cy="107950"/>
          </a:xfrm>
          <a:custGeom>
            <a:avLst/>
            <a:gdLst>
              <a:gd name="T0" fmla="*/ 2147483647 w 92"/>
              <a:gd name="T1" fmla="*/ 2147483647 h 92"/>
              <a:gd name="T2" fmla="*/ 2147483647 w 92"/>
              <a:gd name="T3" fmla="*/ 2147483647 h 92"/>
              <a:gd name="T4" fmla="*/ 2147483647 w 92"/>
              <a:gd name="T5" fmla="*/ 2147483647 h 92"/>
              <a:gd name="T6" fmla="*/ 2147483647 w 92"/>
              <a:gd name="T7" fmla="*/ 2147483647 h 92"/>
              <a:gd name="T8" fmla="*/ 2147483647 w 92"/>
              <a:gd name="T9" fmla="*/ 2147483647 h 92"/>
              <a:gd name="T10" fmla="*/ 2147483647 w 92"/>
              <a:gd name="T11" fmla="*/ 2147483647 h 92"/>
              <a:gd name="T12" fmla="*/ 2147483647 w 92"/>
              <a:gd name="T13" fmla="*/ 2147483647 h 92"/>
              <a:gd name="T14" fmla="*/ 2147483647 w 92"/>
              <a:gd name="T15" fmla="*/ 2147483647 h 92"/>
              <a:gd name="T16" fmla="*/ 2147483647 w 92"/>
              <a:gd name="T17" fmla="*/ 2147483647 h 92"/>
              <a:gd name="T18" fmla="*/ 2147483647 w 92"/>
              <a:gd name="T19" fmla="*/ 2147483647 h 92"/>
              <a:gd name="T20" fmla="*/ 2147483647 w 92"/>
              <a:gd name="T21" fmla="*/ 214748364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6" name="Freeform 37"/>
          <p:cNvSpPr>
            <a:spLocks/>
          </p:cNvSpPr>
          <p:nvPr/>
        </p:nvSpPr>
        <p:spPr bwMode="auto">
          <a:xfrm>
            <a:off x="6519863" y="4094163"/>
            <a:ext cx="752475" cy="784225"/>
          </a:xfrm>
          <a:custGeom>
            <a:avLst/>
            <a:gdLst>
              <a:gd name="T0" fmla="*/ 2147483647 w 633"/>
              <a:gd name="T1" fmla="*/ 2147483647 h 660"/>
              <a:gd name="T2" fmla="*/ 2147483647 w 633"/>
              <a:gd name="T3" fmla="*/ 2147483647 h 660"/>
              <a:gd name="T4" fmla="*/ 2147483647 w 633"/>
              <a:gd name="T5" fmla="*/ 2147483647 h 660"/>
              <a:gd name="T6" fmla="*/ 2147483647 w 633"/>
              <a:gd name="T7" fmla="*/ 2147483647 h 660"/>
              <a:gd name="T8" fmla="*/ 2147483647 w 633"/>
              <a:gd name="T9" fmla="*/ 2147483647 h 660"/>
              <a:gd name="T10" fmla="*/ 2147483647 w 633"/>
              <a:gd name="T11" fmla="*/ 2147483647 h 660"/>
              <a:gd name="T12" fmla="*/ 2147483647 w 633"/>
              <a:gd name="T13" fmla="*/ 2147483647 h 660"/>
              <a:gd name="T14" fmla="*/ 0 w 633"/>
              <a:gd name="T15" fmla="*/ 2147483647 h 660"/>
              <a:gd name="T16" fmla="*/ 2147483647 w 633"/>
              <a:gd name="T17" fmla="*/ 2147483647 h 660"/>
              <a:gd name="T18" fmla="*/ 2147483647 w 633"/>
              <a:gd name="T19" fmla="*/ 2147483647 h 660"/>
              <a:gd name="T20" fmla="*/ 2147483647 w 633"/>
              <a:gd name="T21" fmla="*/ 2147483647 h 660"/>
              <a:gd name="T22" fmla="*/ 2147483647 w 633"/>
              <a:gd name="T23" fmla="*/ 2147483647 h 660"/>
              <a:gd name="T24" fmla="*/ 2147483647 w 633"/>
              <a:gd name="T25" fmla="*/ 2147483647 h 660"/>
              <a:gd name="T26" fmla="*/ 2147483647 w 633"/>
              <a:gd name="T27" fmla="*/ 2147483647 h 660"/>
              <a:gd name="T28" fmla="*/ 2147483647 w 633"/>
              <a:gd name="T29" fmla="*/ 2147483647 h 660"/>
              <a:gd name="T30" fmla="*/ 2147483647 w 633"/>
              <a:gd name="T31" fmla="*/ 2147483647 h 660"/>
              <a:gd name="T32" fmla="*/ 2147483647 w 633"/>
              <a:gd name="T33" fmla="*/ 2147483647 h 660"/>
              <a:gd name="T34" fmla="*/ 2147483647 w 633"/>
              <a:gd name="T35" fmla="*/ 2147483647 h 660"/>
              <a:gd name="T36" fmla="*/ 2147483647 w 633"/>
              <a:gd name="T37" fmla="*/ 2147483647 h 660"/>
              <a:gd name="T38" fmla="*/ 2147483647 w 633"/>
              <a:gd name="T39" fmla="*/ 2147483647 h 660"/>
              <a:gd name="T40" fmla="*/ 2147483647 w 633"/>
              <a:gd name="T41" fmla="*/ 2147483647 h 660"/>
              <a:gd name="T42" fmla="*/ 2147483647 w 633"/>
              <a:gd name="T43" fmla="*/ 2147483647 h 660"/>
              <a:gd name="T44" fmla="*/ 2147483647 w 633"/>
              <a:gd name="T45" fmla="*/ 2147483647 h 660"/>
              <a:gd name="T46" fmla="*/ 2147483647 w 633"/>
              <a:gd name="T47" fmla="*/ 2147483647 h 660"/>
              <a:gd name="T48" fmla="*/ 2147483647 w 633"/>
              <a:gd name="T49" fmla="*/ 2147483647 h 660"/>
              <a:gd name="T50" fmla="*/ 2147483647 w 633"/>
              <a:gd name="T51" fmla="*/ 2147483647 h 660"/>
              <a:gd name="T52" fmla="*/ 2147483647 w 633"/>
              <a:gd name="T53" fmla="*/ 2147483647 h 660"/>
              <a:gd name="T54" fmla="*/ 2147483647 w 633"/>
              <a:gd name="T55" fmla="*/ 2147483647 h 660"/>
              <a:gd name="T56" fmla="*/ 2147483647 w 633"/>
              <a:gd name="T57" fmla="*/ 2147483647 h 660"/>
              <a:gd name="T58" fmla="*/ 2147483647 w 633"/>
              <a:gd name="T59" fmla="*/ 2147483647 h 660"/>
              <a:gd name="T60" fmla="*/ 2147483647 w 633"/>
              <a:gd name="T61" fmla="*/ 2147483647 h 660"/>
              <a:gd name="T62" fmla="*/ 2147483647 w 633"/>
              <a:gd name="T63" fmla="*/ 2147483647 h 660"/>
              <a:gd name="T64" fmla="*/ 2147483647 w 633"/>
              <a:gd name="T65" fmla="*/ 2147483647 h 660"/>
              <a:gd name="T66" fmla="*/ 2147483647 w 633"/>
              <a:gd name="T67" fmla="*/ 2147483647 h 660"/>
              <a:gd name="T68" fmla="*/ 2147483647 w 633"/>
              <a:gd name="T69" fmla="*/ 2147483647 h 660"/>
              <a:gd name="T70" fmla="*/ 2147483647 w 633"/>
              <a:gd name="T71" fmla="*/ 2147483647 h 660"/>
              <a:gd name="T72" fmla="*/ 2147483647 w 633"/>
              <a:gd name="T73" fmla="*/ 2147483647 h 660"/>
              <a:gd name="T74" fmla="*/ 2147483647 w 633"/>
              <a:gd name="T75" fmla="*/ 2147483647 h 660"/>
              <a:gd name="T76" fmla="*/ 2147483647 w 633"/>
              <a:gd name="T77" fmla="*/ 2147483647 h 660"/>
              <a:gd name="T78" fmla="*/ 2147483647 w 633"/>
              <a:gd name="T79" fmla="*/ 2147483647 h 660"/>
              <a:gd name="T80" fmla="*/ 2147483647 w 633"/>
              <a:gd name="T81" fmla="*/ 2147483647 h 660"/>
              <a:gd name="T82" fmla="*/ 2147483647 w 633"/>
              <a:gd name="T83" fmla="*/ 2147483647 h 660"/>
              <a:gd name="T84" fmla="*/ 2147483647 w 633"/>
              <a:gd name="T85" fmla="*/ 2147483647 h 660"/>
              <a:gd name="T86" fmla="*/ 2147483647 w 633"/>
              <a:gd name="T87" fmla="*/ 2147483647 h 660"/>
              <a:gd name="T88" fmla="*/ 2147483647 w 633"/>
              <a:gd name="T89" fmla="*/ 2147483647 h 660"/>
              <a:gd name="T90" fmla="*/ 2147483647 w 633"/>
              <a:gd name="T91" fmla="*/ 2147483647 h 660"/>
              <a:gd name="T92" fmla="*/ 2147483647 w 633"/>
              <a:gd name="T93" fmla="*/ 2147483647 h 660"/>
              <a:gd name="T94" fmla="*/ 2147483647 w 633"/>
              <a:gd name="T95" fmla="*/ 2147483647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7" name="Freeform 38"/>
          <p:cNvSpPr>
            <a:spLocks/>
          </p:cNvSpPr>
          <p:nvPr/>
        </p:nvSpPr>
        <p:spPr bwMode="auto">
          <a:xfrm>
            <a:off x="6753225" y="3678238"/>
            <a:ext cx="506413" cy="333375"/>
          </a:xfrm>
          <a:custGeom>
            <a:avLst/>
            <a:gdLst>
              <a:gd name="T0" fmla="*/ 2147483647 w 426"/>
              <a:gd name="T1" fmla="*/ 2147483647 h 280"/>
              <a:gd name="T2" fmla="*/ 2147483647 w 426"/>
              <a:gd name="T3" fmla="*/ 2147483647 h 280"/>
              <a:gd name="T4" fmla="*/ 2147483647 w 426"/>
              <a:gd name="T5" fmla="*/ 2147483647 h 280"/>
              <a:gd name="T6" fmla="*/ 2147483647 w 426"/>
              <a:gd name="T7" fmla="*/ 2147483647 h 280"/>
              <a:gd name="T8" fmla="*/ 2147483647 w 426"/>
              <a:gd name="T9" fmla="*/ 2147483647 h 280"/>
              <a:gd name="T10" fmla="*/ 2147483647 w 426"/>
              <a:gd name="T11" fmla="*/ 2147483647 h 280"/>
              <a:gd name="T12" fmla="*/ 2147483647 w 426"/>
              <a:gd name="T13" fmla="*/ 2147483647 h 280"/>
              <a:gd name="T14" fmla="*/ 2147483647 w 426"/>
              <a:gd name="T15" fmla="*/ 2147483647 h 280"/>
              <a:gd name="T16" fmla="*/ 2147483647 w 426"/>
              <a:gd name="T17" fmla="*/ 2147483647 h 280"/>
              <a:gd name="T18" fmla="*/ 2147483647 w 426"/>
              <a:gd name="T19" fmla="*/ 2147483647 h 280"/>
              <a:gd name="T20" fmla="*/ 2147483647 w 426"/>
              <a:gd name="T21" fmla="*/ 2147483647 h 280"/>
              <a:gd name="T22" fmla="*/ 2147483647 w 426"/>
              <a:gd name="T23" fmla="*/ 2147483647 h 280"/>
              <a:gd name="T24" fmla="*/ 2147483647 w 426"/>
              <a:gd name="T25" fmla="*/ 2147483647 h 280"/>
              <a:gd name="T26" fmla="*/ 2147483647 w 426"/>
              <a:gd name="T27" fmla="*/ 2147483647 h 280"/>
              <a:gd name="T28" fmla="*/ 2147483647 w 426"/>
              <a:gd name="T29" fmla="*/ 2147483647 h 280"/>
              <a:gd name="T30" fmla="*/ 2147483647 w 426"/>
              <a:gd name="T31" fmla="*/ 2147483647 h 280"/>
              <a:gd name="T32" fmla="*/ 2147483647 w 426"/>
              <a:gd name="T33" fmla="*/ 2147483647 h 280"/>
              <a:gd name="T34" fmla="*/ 2147483647 w 426"/>
              <a:gd name="T35" fmla="*/ 2147483647 h 280"/>
              <a:gd name="T36" fmla="*/ 2147483647 w 426"/>
              <a:gd name="T37" fmla="*/ 2147483647 h 280"/>
              <a:gd name="T38" fmla="*/ 2147483647 w 426"/>
              <a:gd name="T39" fmla="*/ 2147483647 h 280"/>
              <a:gd name="T40" fmla="*/ 2147483647 w 426"/>
              <a:gd name="T41" fmla="*/ 2147483647 h 280"/>
              <a:gd name="T42" fmla="*/ 2147483647 w 426"/>
              <a:gd name="T43" fmla="*/ 2147483647 h 280"/>
              <a:gd name="T44" fmla="*/ 2147483647 w 426"/>
              <a:gd name="T45" fmla="*/ 2147483647 h 280"/>
              <a:gd name="T46" fmla="*/ 2147483647 w 426"/>
              <a:gd name="T47" fmla="*/ 2147483647 h 280"/>
              <a:gd name="T48" fmla="*/ 2147483647 w 426"/>
              <a:gd name="T49" fmla="*/ 2147483647 h 280"/>
              <a:gd name="T50" fmla="*/ 2147483647 w 426"/>
              <a:gd name="T51" fmla="*/ 2147483647 h 280"/>
              <a:gd name="T52" fmla="*/ 2147483647 w 426"/>
              <a:gd name="T53" fmla="*/ 2147483647 h 280"/>
              <a:gd name="T54" fmla="*/ 2147483647 w 426"/>
              <a:gd name="T55" fmla="*/ 2147483647 h 280"/>
              <a:gd name="T56" fmla="*/ 2147483647 w 426"/>
              <a:gd name="T57" fmla="*/ 2147483647 h 280"/>
              <a:gd name="T58" fmla="*/ 2147483647 w 426"/>
              <a:gd name="T59" fmla="*/ 2147483647 h 280"/>
              <a:gd name="T60" fmla="*/ 2147483647 w 426"/>
              <a:gd name="T61" fmla="*/ 2147483647 h 280"/>
              <a:gd name="T62" fmla="*/ 2147483647 w 426"/>
              <a:gd name="T63" fmla="*/ 2147483647 h 280"/>
              <a:gd name="T64" fmla="*/ 2147483647 w 426"/>
              <a:gd name="T65" fmla="*/ 2147483647 h 280"/>
              <a:gd name="T66" fmla="*/ 2147483647 w 426"/>
              <a:gd name="T67" fmla="*/ 2147483647 h 280"/>
              <a:gd name="T68" fmla="*/ 2147483647 w 426"/>
              <a:gd name="T69" fmla="*/ 2147483647 h 280"/>
              <a:gd name="T70" fmla="*/ 2147483647 w 426"/>
              <a:gd name="T71" fmla="*/ 2147483647 h 280"/>
              <a:gd name="T72" fmla="*/ 2147483647 w 426"/>
              <a:gd name="T73" fmla="*/ 2147483647 h 280"/>
              <a:gd name="T74" fmla="*/ 2147483647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adFill rotWithShape="1">
            <a:gsLst>
              <a:gs pos="0">
                <a:schemeClr val="bg2"/>
              </a:gs>
              <a:gs pos="100000">
                <a:srgbClr val="EDEDED"/>
              </a:gs>
            </a:gsLst>
            <a:lin ang="2700000" scaled="1"/>
          </a:gradFill>
          <a:ln>
            <a:noFill/>
          </a:ln>
          <a:effectLst>
            <a:prstShdw prst="shdw17" dist="12700" dir="10800000">
              <a:srgbClr val="080808">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8" name="Freeform 39"/>
          <p:cNvSpPr>
            <a:spLocks/>
          </p:cNvSpPr>
          <p:nvPr/>
        </p:nvSpPr>
        <p:spPr bwMode="auto">
          <a:xfrm>
            <a:off x="6767513" y="3681413"/>
            <a:ext cx="493712" cy="336550"/>
          </a:xfrm>
          <a:custGeom>
            <a:avLst/>
            <a:gdLst>
              <a:gd name="T0" fmla="*/ 0 w 416"/>
              <a:gd name="T1" fmla="*/ 2147483647 h 282"/>
              <a:gd name="T2" fmla="*/ 2147483647 w 416"/>
              <a:gd name="T3" fmla="*/ 2147483647 h 282"/>
              <a:gd name="T4" fmla="*/ 2147483647 w 416"/>
              <a:gd name="T5" fmla="*/ 2147483647 h 282"/>
              <a:gd name="T6" fmla="*/ 2147483647 w 416"/>
              <a:gd name="T7" fmla="*/ 2147483647 h 282"/>
              <a:gd name="T8" fmla="*/ 2147483647 w 416"/>
              <a:gd name="T9" fmla="*/ 2147483647 h 282"/>
              <a:gd name="T10" fmla="*/ 2147483647 w 416"/>
              <a:gd name="T11" fmla="*/ 2147483647 h 282"/>
              <a:gd name="T12" fmla="*/ 2147483647 w 416"/>
              <a:gd name="T13" fmla="*/ 2147483647 h 282"/>
              <a:gd name="T14" fmla="*/ 2147483647 w 416"/>
              <a:gd name="T15" fmla="*/ 2147483647 h 282"/>
              <a:gd name="T16" fmla="*/ 2147483647 w 416"/>
              <a:gd name="T17" fmla="*/ 2147483647 h 282"/>
              <a:gd name="T18" fmla="*/ 2147483647 w 416"/>
              <a:gd name="T19" fmla="*/ 2147483647 h 282"/>
              <a:gd name="T20" fmla="*/ 2147483647 w 416"/>
              <a:gd name="T21" fmla="*/ 2147483647 h 282"/>
              <a:gd name="T22" fmla="*/ 2147483647 w 416"/>
              <a:gd name="T23" fmla="*/ 2147483647 h 282"/>
              <a:gd name="T24" fmla="*/ 2147483647 w 416"/>
              <a:gd name="T25" fmla="*/ 2147483647 h 282"/>
              <a:gd name="T26" fmla="*/ 2147483647 w 416"/>
              <a:gd name="T27" fmla="*/ 2147483647 h 282"/>
              <a:gd name="T28" fmla="*/ 2147483647 w 416"/>
              <a:gd name="T29" fmla="*/ 2147483647 h 282"/>
              <a:gd name="T30" fmla="*/ 2147483647 w 416"/>
              <a:gd name="T31" fmla="*/ 2147483647 h 282"/>
              <a:gd name="T32" fmla="*/ 2147483647 w 416"/>
              <a:gd name="T33" fmla="*/ 2147483647 h 282"/>
              <a:gd name="T34" fmla="*/ 2147483647 w 416"/>
              <a:gd name="T35" fmla="*/ 2147483647 h 282"/>
              <a:gd name="T36" fmla="*/ 2147483647 w 416"/>
              <a:gd name="T37" fmla="*/ 2147483647 h 282"/>
              <a:gd name="T38" fmla="*/ 2147483647 w 416"/>
              <a:gd name="T39" fmla="*/ 2147483647 h 282"/>
              <a:gd name="T40" fmla="*/ 2147483647 w 416"/>
              <a:gd name="T41" fmla="*/ 2147483647 h 282"/>
              <a:gd name="T42" fmla="*/ 2147483647 w 416"/>
              <a:gd name="T43" fmla="*/ 2147483647 h 282"/>
              <a:gd name="T44" fmla="*/ 2147483647 w 416"/>
              <a:gd name="T45" fmla="*/ 2147483647 h 282"/>
              <a:gd name="T46" fmla="*/ 2147483647 w 416"/>
              <a:gd name="T47" fmla="*/ 2147483647 h 282"/>
              <a:gd name="T48" fmla="*/ 2147483647 w 416"/>
              <a:gd name="T49" fmla="*/ 2147483647 h 282"/>
              <a:gd name="T50" fmla="*/ 2147483647 w 416"/>
              <a:gd name="T51" fmla="*/ 2147483647 h 282"/>
              <a:gd name="T52" fmla="*/ 2147483647 w 416"/>
              <a:gd name="T53" fmla="*/ 2147483647 h 282"/>
              <a:gd name="T54" fmla="*/ 2147483647 w 416"/>
              <a:gd name="T55" fmla="*/ 2147483647 h 282"/>
              <a:gd name="T56" fmla="*/ 2147483647 w 416"/>
              <a:gd name="T57" fmla="*/ 2147483647 h 282"/>
              <a:gd name="T58" fmla="*/ 2147483647 w 416"/>
              <a:gd name="T59" fmla="*/ 2147483647 h 282"/>
              <a:gd name="T60" fmla="*/ 2147483647 w 416"/>
              <a:gd name="T61" fmla="*/ 2147483647 h 282"/>
              <a:gd name="T62" fmla="*/ 2147483647 w 416"/>
              <a:gd name="T63" fmla="*/ 2147483647 h 282"/>
              <a:gd name="T64" fmla="*/ 0 w 416"/>
              <a:gd name="T65" fmla="*/ 2147483647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6"/>
              <a:gd name="T100" fmla="*/ 0 h 282"/>
              <a:gd name="T101" fmla="*/ 416 w 416"/>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6" h="282">
                <a:moveTo>
                  <a:pt x="0" y="1"/>
                </a:moveTo>
                <a:cubicBezTo>
                  <a:pt x="7" y="22"/>
                  <a:pt x="2" y="9"/>
                  <a:pt x="20" y="37"/>
                </a:cubicBezTo>
                <a:cubicBezTo>
                  <a:pt x="23" y="41"/>
                  <a:pt x="28" y="49"/>
                  <a:pt x="28" y="49"/>
                </a:cubicBezTo>
                <a:cubicBezTo>
                  <a:pt x="5" y="84"/>
                  <a:pt x="65" y="78"/>
                  <a:pt x="84" y="89"/>
                </a:cubicBezTo>
                <a:cubicBezTo>
                  <a:pt x="97" y="96"/>
                  <a:pt x="108" y="105"/>
                  <a:pt x="120" y="113"/>
                </a:cubicBezTo>
                <a:cubicBezTo>
                  <a:pt x="124" y="116"/>
                  <a:pt x="132" y="121"/>
                  <a:pt x="132" y="121"/>
                </a:cubicBezTo>
                <a:cubicBezTo>
                  <a:pt x="138" y="138"/>
                  <a:pt x="132" y="151"/>
                  <a:pt x="136" y="169"/>
                </a:cubicBezTo>
                <a:cubicBezTo>
                  <a:pt x="107" y="188"/>
                  <a:pt x="110" y="176"/>
                  <a:pt x="116" y="201"/>
                </a:cubicBezTo>
                <a:cubicBezTo>
                  <a:pt x="123" y="200"/>
                  <a:pt x="130" y="199"/>
                  <a:pt x="136" y="197"/>
                </a:cubicBezTo>
                <a:cubicBezTo>
                  <a:pt x="141" y="195"/>
                  <a:pt x="143" y="188"/>
                  <a:pt x="148" y="189"/>
                </a:cubicBezTo>
                <a:cubicBezTo>
                  <a:pt x="154" y="190"/>
                  <a:pt x="156" y="198"/>
                  <a:pt x="160" y="201"/>
                </a:cubicBezTo>
                <a:cubicBezTo>
                  <a:pt x="168" y="207"/>
                  <a:pt x="176" y="212"/>
                  <a:pt x="184" y="217"/>
                </a:cubicBezTo>
                <a:cubicBezTo>
                  <a:pt x="192" y="222"/>
                  <a:pt x="208" y="233"/>
                  <a:pt x="208" y="233"/>
                </a:cubicBezTo>
                <a:cubicBezTo>
                  <a:pt x="216" y="231"/>
                  <a:pt x="234" y="230"/>
                  <a:pt x="240" y="221"/>
                </a:cubicBezTo>
                <a:cubicBezTo>
                  <a:pt x="244" y="214"/>
                  <a:pt x="248" y="197"/>
                  <a:pt x="248" y="197"/>
                </a:cubicBezTo>
                <a:cubicBezTo>
                  <a:pt x="255" y="198"/>
                  <a:pt x="261" y="199"/>
                  <a:pt x="268" y="201"/>
                </a:cubicBezTo>
                <a:cubicBezTo>
                  <a:pt x="276" y="203"/>
                  <a:pt x="292" y="209"/>
                  <a:pt x="292" y="209"/>
                </a:cubicBezTo>
                <a:cubicBezTo>
                  <a:pt x="298" y="242"/>
                  <a:pt x="306" y="270"/>
                  <a:pt x="340" y="281"/>
                </a:cubicBezTo>
                <a:cubicBezTo>
                  <a:pt x="345" y="280"/>
                  <a:pt x="354" y="282"/>
                  <a:pt x="356" y="277"/>
                </a:cubicBezTo>
                <a:cubicBezTo>
                  <a:pt x="359" y="270"/>
                  <a:pt x="355" y="260"/>
                  <a:pt x="352" y="253"/>
                </a:cubicBezTo>
                <a:cubicBezTo>
                  <a:pt x="346" y="238"/>
                  <a:pt x="329" y="206"/>
                  <a:pt x="316" y="197"/>
                </a:cubicBezTo>
                <a:cubicBezTo>
                  <a:pt x="307" y="170"/>
                  <a:pt x="339" y="175"/>
                  <a:pt x="360" y="173"/>
                </a:cubicBezTo>
                <a:cubicBezTo>
                  <a:pt x="383" y="165"/>
                  <a:pt x="391" y="162"/>
                  <a:pt x="408" y="145"/>
                </a:cubicBezTo>
                <a:cubicBezTo>
                  <a:pt x="412" y="140"/>
                  <a:pt x="416" y="121"/>
                  <a:pt x="409" y="120"/>
                </a:cubicBezTo>
                <a:cubicBezTo>
                  <a:pt x="402" y="119"/>
                  <a:pt x="384" y="135"/>
                  <a:pt x="367" y="138"/>
                </a:cubicBezTo>
                <a:cubicBezTo>
                  <a:pt x="350" y="141"/>
                  <a:pt x="325" y="144"/>
                  <a:pt x="308" y="137"/>
                </a:cubicBezTo>
                <a:cubicBezTo>
                  <a:pt x="286" y="130"/>
                  <a:pt x="284" y="111"/>
                  <a:pt x="264" y="97"/>
                </a:cubicBezTo>
                <a:cubicBezTo>
                  <a:pt x="238" y="80"/>
                  <a:pt x="203" y="76"/>
                  <a:pt x="180" y="61"/>
                </a:cubicBezTo>
                <a:cubicBezTo>
                  <a:pt x="163" y="50"/>
                  <a:pt x="150" y="39"/>
                  <a:pt x="132" y="33"/>
                </a:cubicBezTo>
                <a:cubicBezTo>
                  <a:pt x="119" y="35"/>
                  <a:pt x="102" y="31"/>
                  <a:pt x="92" y="41"/>
                </a:cubicBezTo>
                <a:cubicBezTo>
                  <a:pt x="71" y="62"/>
                  <a:pt x="108" y="46"/>
                  <a:pt x="76" y="57"/>
                </a:cubicBezTo>
                <a:cubicBezTo>
                  <a:pt x="52" y="49"/>
                  <a:pt x="67" y="38"/>
                  <a:pt x="56" y="17"/>
                </a:cubicBezTo>
                <a:cubicBezTo>
                  <a:pt x="48" y="0"/>
                  <a:pt x="16" y="1"/>
                  <a:pt x="0" y="1"/>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79" name="Freeform 40"/>
          <p:cNvSpPr>
            <a:spLocks/>
          </p:cNvSpPr>
          <p:nvPr/>
        </p:nvSpPr>
        <p:spPr bwMode="auto">
          <a:xfrm>
            <a:off x="7132638" y="4903788"/>
            <a:ext cx="71437" cy="92075"/>
          </a:xfrm>
          <a:custGeom>
            <a:avLst/>
            <a:gdLst>
              <a:gd name="T0" fmla="*/ 2147483647 w 60"/>
              <a:gd name="T1" fmla="*/ 2147483647 h 78"/>
              <a:gd name="T2" fmla="*/ 0 w 60"/>
              <a:gd name="T3" fmla="*/ 2147483647 h 78"/>
              <a:gd name="T4" fmla="*/ 2147483647 w 60"/>
              <a:gd name="T5" fmla="*/ 2147483647 h 78"/>
              <a:gd name="T6" fmla="*/ 2147483647 w 60"/>
              <a:gd name="T7" fmla="*/ 2147483647 h 78"/>
              <a:gd name="T8" fmla="*/ 2147483647 w 60"/>
              <a:gd name="T9" fmla="*/ 2147483647 h 78"/>
              <a:gd name="T10" fmla="*/ 2147483647 w 60"/>
              <a:gd name="T11" fmla="*/ 2147483647 h 78"/>
              <a:gd name="T12" fmla="*/ 2147483647 w 60"/>
              <a:gd name="T13" fmla="*/ 2147483647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0" name="Freeform 41"/>
          <p:cNvSpPr>
            <a:spLocks/>
          </p:cNvSpPr>
          <p:nvPr/>
        </p:nvSpPr>
        <p:spPr bwMode="auto">
          <a:xfrm>
            <a:off x="7348538" y="4760913"/>
            <a:ext cx="260350" cy="136525"/>
          </a:xfrm>
          <a:custGeom>
            <a:avLst/>
            <a:gdLst>
              <a:gd name="T0" fmla="*/ 2147483647 w 219"/>
              <a:gd name="T1" fmla="*/ 2147483647 h 113"/>
              <a:gd name="T2" fmla="*/ 2147483647 w 219"/>
              <a:gd name="T3" fmla="*/ 2147483647 h 113"/>
              <a:gd name="T4" fmla="*/ 2147483647 w 219"/>
              <a:gd name="T5" fmla="*/ 2147483647 h 113"/>
              <a:gd name="T6" fmla="*/ 2147483647 w 219"/>
              <a:gd name="T7" fmla="*/ 2147483647 h 113"/>
              <a:gd name="T8" fmla="*/ 2147483647 w 219"/>
              <a:gd name="T9" fmla="*/ 2147483647 h 113"/>
              <a:gd name="T10" fmla="*/ 2147483647 w 219"/>
              <a:gd name="T11" fmla="*/ 2147483647 h 113"/>
              <a:gd name="T12" fmla="*/ 2147483647 w 219"/>
              <a:gd name="T13" fmla="*/ 2147483647 h 113"/>
              <a:gd name="T14" fmla="*/ 2147483647 w 219"/>
              <a:gd name="T15" fmla="*/ 2147483647 h 113"/>
              <a:gd name="T16" fmla="*/ 2147483647 w 219"/>
              <a:gd name="T17" fmla="*/ 0 h 113"/>
              <a:gd name="T18" fmla="*/ 2147483647 w 219"/>
              <a:gd name="T19" fmla="*/ 2147483647 h 113"/>
              <a:gd name="T20" fmla="*/ 2147483647 w 219"/>
              <a:gd name="T21" fmla="*/ 2147483647 h 113"/>
              <a:gd name="T22" fmla="*/ 2147483647 w 219"/>
              <a:gd name="T23" fmla="*/ 2147483647 h 113"/>
              <a:gd name="T24" fmla="*/ 2147483647 w 219"/>
              <a:gd name="T25" fmla="*/ 2147483647 h 113"/>
              <a:gd name="T26" fmla="*/ 2147483647 w 219"/>
              <a:gd name="T27" fmla="*/ 2147483647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1" name="Freeform 42"/>
          <p:cNvSpPr>
            <a:spLocks/>
          </p:cNvSpPr>
          <p:nvPr/>
        </p:nvSpPr>
        <p:spPr bwMode="auto">
          <a:xfrm>
            <a:off x="7618413" y="4681538"/>
            <a:ext cx="165100" cy="146050"/>
          </a:xfrm>
          <a:custGeom>
            <a:avLst/>
            <a:gdLst>
              <a:gd name="T0" fmla="*/ 2147483647 w 139"/>
              <a:gd name="T1" fmla="*/ 2147483647 h 122"/>
              <a:gd name="T2" fmla="*/ 2147483647 w 139"/>
              <a:gd name="T3" fmla="*/ 2147483647 h 122"/>
              <a:gd name="T4" fmla="*/ 0 w 139"/>
              <a:gd name="T5" fmla="*/ 2147483647 h 122"/>
              <a:gd name="T6" fmla="*/ 2147483647 w 139"/>
              <a:gd name="T7" fmla="*/ 2147483647 h 122"/>
              <a:gd name="T8" fmla="*/ 2147483647 w 139"/>
              <a:gd name="T9" fmla="*/ 2147483647 h 122"/>
              <a:gd name="T10" fmla="*/ 2147483647 w 139"/>
              <a:gd name="T11" fmla="*/ 2147483647 h 122"/>
              <a:gd name="T12" fmla="*/ 2147483647 w 139"/>
              <a:gd name="T13" fmla="*/ 2147483647 h 122"/>
              <a:gd name="T14" fmla="*/ 2147483647 w 139"/>
              <a:gd name="T15" fmla="*/ 2147483647 h 122"/>
              <a:gd name="T16" fmla="*/ 2147483647 w 139"/>
              <a:gd name="T17" fmla="*/ 2147483647 h 122"/>
              <a:gd name="T18" fmla="*/ 2147483647 w 139"/>
              <a:gd name="T19" fmla="*/ 2147483647 h 122"/>
              <a:gd name="T20" fmla="*/ 2147483647 w 139"/>
              <a:gd name="T21" fmla="*/ 2147483647 h 122"/>
              <a:gd name="T22" fmla="*/ 2147483647 w 139"/>
              <a:gd name="T23" fmla="*/ 2147483647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2" name="Freeform 43"/>
          <p:cNvSpPr>
            <a:spLocks/>
          </p:cNvSpPr>
          <p:nvPr/>
        </p:nvSpPr>
        <p:spPr bwMode="auto">
          <a:xfrm>
            <a:off x="7705725" y="4618038"/>
            <a:ext cx="58738" cy="41275"/>
          </a:xfrm>
          <a:custGeom>
            <a:avLst/>
            <a:gdLst>
              <a:gd name="T0" fmla="*/ 2147483647 w 49"/>
              <a:gd name="T1" fmla="*/ 0 h 35"/>
              <a:gd name="T2" fmla="*/ 2147483647 w 49"/>
              <a:gd name="T3" fmla="*/ 2147483647 h 35"/>
              <a:gd name="T4" fmla="*/ 2147483647 w 49"/>
              <a:gd name="T5" fmla="*/ 2147483647 h 35"/>
              <a:gd name="T6" fmla="*/ 2147483647 w 49"/>
              <a:gd name="T7" fmla="*/ 2147483647 h 35"/>
              <a:gd name="T8" fmla="*/ 2147483647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3" name="Freeform 44"/>
          <p:cNvSpPr>
            <a:spLocks/>
          </p:cNvSpPr>
          <p:nvPr/>
        </p:nvSpPr>
        <p:spPr bwMode="auto">
          <a:xfrm>
            <a:off x="4970463" y="3846513"/>
            <a:ext cx="195262" cy="317500"/>
          </a:xfrm>
          <a:custGeom>
            <a:avLst/>
            <a:gdLst>
              <a:gd name="T0" fmla="*/ 2147483647 w 164"/>
              <a:gd name="T1" fmla="*/ 0 h 268"/>
              <a:gd name="T2" fmla="*/ 2147483647 w 164"/>
              <a:gd name="T3" fmla="*/ 2147483647 h 268"/>
              <a:gd name="T4" fmla="*/ 2147483647 w 164"/>
              <a:gd name="T5" fmla="*/ 2147483647 h 268"/>
              <a:gd name="T6" fmla="*/ 2147483647 w 164"/>
              <a:gd name="T7" fmla="*/ 2147483647 h 268"/>
              <a:gd name="T8" fmla="*/ 2147483647 w 164"/>
              <a:gd name="T9" fmla="*/ 2147483647 h 268"/>
              <a:gd name="T10" fmla="*/ 2147483647 w 164"/>
              <a:gd name="T11" fmla="*/ 2147483647 h 268"/>
              <a:gd name="T12" fmla="*/ 2147483647 w 164"/>
              <a:gd name="T13" fmla="*/ 2147483647 h 268"/>
              <a:gd name="T14" fmla="*/ 2147483647 w 164"/>
              <a:gd name="T15" fmla="*/ 2147483647 h 268"/>
              <a:gd name="T16" fmla="*/ 0 w 164"/>
              <a:gd name="T17" fmla="*/ 2147483647 h 268"/>
              <a:gd name="T18" fmla="*/ 2147483647 w 164"/>
              <a:gd name="T19" fmla="*/ 2147483647 h 268"/>
              <a:gd name="T20" fmla="*/ 2147483647 w 164"/>
              <a:gd name="T21" fmla="*/ 2147483647 h 268"/>
              <a:gd name="T22" fmla="*/ 2147483647 w 164"/>
              <a:gd name="T23" fmla="*/ 2147483647 h 268"/>
              <a:gd name="T24" fmla="*/ 2147483647 w 164"/>
              <a:gd name="T25" fmla="*/ 2147483647 h 268"/>
              <a:gd name="T26" fmla="*/ 2147483647 w 164"/>
              <a:gd name="T27" fmla="*/ 2147483647 h 268"/>
              <a:gd name="T28" fmla="*/ 2147483647 w 164"/>
              <a:gd name="T29" fmla="*/ 2147483647 h 268"/>
              <a:gd name="T30" fmla="*/ 2147483647 w 164"/>
              <a:gd name="T31" fmla="*/ 2147483647 h 268"/>
              <a:gd name="T32" fmla="*/ 2147483647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4" name="Freeform 45"/>
          <p:cNvSpPr>
            <a:spLocks/>
          </p:cNvSpPr>
          <p:nvPr/>
        </p:nvSpPr>
        <p:spPr bwMode="auto">
          <a:xfrm>
            <a:off x="5815013" y="3351213"/>
            <a:ext cx="77787" cy="95250"/>
          </a:xfrm>
          <a:custGeom>
            <a:avLst/>
            <a:gdLst>
              <a:gd name="T0" fmla="*/ 2147483647 w 66"/>
              <a:gd name="T1" fmla="*/ 0 h 81"/>
              <a:gd name="T2" fmla="*/ 2147483647 w 66"/>
              <a:gd name="T3" fmla="*/ 2147483647 h 81"/>
              <a:gd name="T4" fmla="*/ 2147483647 w 66"/>
              <a:gd name="T5" fmla="*/ 2147483647 h 81"/>
              <a:gd name="T6" fmla="*/ 2147483647 w 66"/>
              <a:gd name="T7" fmla="*/ 2147483647 h 81"/>
              <a:gd name="T8" fmla="*/ 2147483647 w 66"/>
              <a:gd name="T9" fmla="*/ 2147483647 h 81"/>
              <a:gd name="T10" fmla="*/ 2147483647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5" name="Freeform 46"/>
          <p:cNvSpPr>
            <a:spLocks/>
          </p:cNvSpPr>
          <p:nvPr/>
        </p:nvSpPr>
        <p:spPr bwMode="auto">
          <a:xfrm>
            <a:off x="6343650" y="3455988"/>
            <a:ext cx="176213" cy="288925"/>
          </a:xfrm>
          <a:custGeom>
            <a:avLst/>
            <a:gdLst>
              <a:gd name="T0" fmla="*/ 2147483647 w 148"/>
              <a:gd name="T1" fmla="*/ 0 h 244"/>
              <a:gd name="T2" fmla="*/ 2147483647 w 148"/>
              <a:gd name="T3" fmla="*/ 2147483647 h 244"/>
              <a:gd name="T4" fmla="*/ 2147483647 w 148"/>
              <a:gd name="T5" fmla="*/ 2147483647 h 244"/>
              <a:gd name="T6" fmla="*/ 2147483647 w 148"/>
              <a:gd name="T7" fmla="*/ 2147483647 h 244"/>
              <a:gd name="T8" fmla="*/ 2147483647 w 148"/>
              <a:gd name="T9" fmla="*/ 2147483647 h 244"/>
              <a:gd name="T10" fmla="*/ 2147483647 w 148"/>
              <a:gd name="T11" fmla="*/ 2147483647 h 244"/>
              <a:gd name="T12" fmla="*/ 2147483647 w 148"/>
              <a:gd name="T13" fmla="*/ 2147483647 h 244"/>
              <a:gd name="T14" fmla="*/ 2147483647 w 148"/>
              <a:gd name="T15" fmla="*/ 2147483647 h 244"/>
              <a:gd name="T16" fmla="*/ 2147483647 w 148"/>
              <a:gd name="T17" fmla="*/ 2147483647 h 244"/>
              <a:gd name="T18" fmla="*/ 2147483647 w 148"/>
              <a:gd name="T19" fmla="*/ 2147483647 h 244"/>
              <a:gd name="T20" fmla="*/ 2147483647 w 148"/>
              <a:gd name="T21" fmla="*/ 2147483647 h 244"/>
              <a:gd name="T22" fmla="*/ 2147483647 w 148"/>
              <a:gd name="T23" fmla="*/ 2147483647 h 244"/>
              <a:gd name="T24" fmla="*/ 2147483647 w 148"/>
              <a:gd name="T25" fmla="*/ 2147483647 h 244"/>
              <a:gd name="T26" fmla="*/ 2147483647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6" name="Freeform 47"/>
          <p:cNvSpPr>
            <a:spLocks/>
          </p:cNvSpPr>
          <p:nvPr/>
        </p:nvSpPr>
        <p:spPr bwMode="auto">
          <a:xfrm>
            <a:off x="6194425" y="3363913"/>
            <a:ext cx="114300" cy="219075"/>
          </a:xfrm>
          <a:custGeom>
            <a:avLst/>
            <a:gdLst>
              <a:gd name="T0" fmla="*/ 2147483647 w 96"/>
              <a:gd name="T1" fmla="*/ 2147483647 h 183"/>
              <a:gd name="T2" fmla="*/ 2147483647 w 96"/>
              <a:gd name="T3" fmla="*/ 2147483647 h 183"/>
              <a:gd name="T4" fmla="*/ 2147483647 w 96"/>
              <a:gd name="T5" fmla="*/ 2147483647 h 183"/>
              <a:gd name="T6" fmla="*/ 2147483647 w 96"/>
              <a:gd name="T7" fmla="*/ 2147483647 h 183"/>
              <a:gd name="T8" fmla="*/ 2147483647 w 96"/>
              <a:gd name="T9" fmla="*/ 2147483647 h 183"/>
              <a:gd name="T10" fmla="*/ 2147483647 w 96"/>
              <a:gd name="T11" fmla="*/ 2147483647 h 183"/>
              <a:gd name="T12" fmla="*/ 2147483647 w 96"/>
              <a:gd name="T13" fmla="*/ 2147483647 h 183"/>
              <a:gd name="T14" fmla="*/ 2147483647 w 96"/>
              <a:gd name="T15" fmla="*/ 2147483647 h 183"/>
              <a:gd name="T16" fmla="*/ 2147483647 w 96"/>
              <a:gd name="T17" fmla="*/ 2147483647 h 183"/>
              <a:gd name="T18" fmla="*/ 2147483647 w 96"/>
              <a:gd name="T19" fmla="*/ 2147483647 h 183"/>
              <a:gd name="T20" fmla="*/ 2147483647 w 96"/>
              <a:gd name="T21" fmla="*/ 2147483647 h 183"/>
              <a:gd name="T22" fmla="*/ 2147483647 w 96"/>
              <a:gd name="T23" fmla="*/ 2147483647 h 183"/>
              <a:gd name="T24" fmla="*/ 2147483647 w 96"/>
              <a:gd name="T25" fmla="*/ 2147483647 h 183"/>
              <a:gd name="T26" fmla="*/ 2147483647 w 96"/>
              <a:gd name="T27" fmla="*/ 2147483647 h 183"/>
              <a:gd name="T28" fmla="*/ 2147483647 w 96"/>
              <a:gd name="T29" fmla="*/ 2147483647 h 183"/>
              <a:gd name="T30" fmla="*/ 2147483647 w 96"/>
              <a:gd name="T31" fmla="*/ 2147483647 h 183"/>
              <a:gd name="T32" fmla="*/ 2147483647 w 96"/>
              <a:gd name="T33" fmla="*/ 2147483647 h 183"/>
              <a:gd name="T34" fmla="*/ 2147483647 w 96"/>
              <a:gd name="T35" fmla="*/ 2147483647 h 183"/>
              <a:gd name="T36" fmla="*/ 2147483647 w 96"/>
              <a:gd name="T37" fmla="*/ 2147483647 h 183"/>
              <a:gd name="T38" fmla="*/ 2147483647 w 96"/>
              <a:gd name="T39" fmla="*/ 2147483647 h 183"/>
              <a:gd name="T40" fmla="*/ 2147483647 w 96"/>
              <a:gd name="T41" fmla="*/ 2147483647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7" name="Freeform 48"/>
          <p:cNvSpPr>
            <a:spLocks/>
          </p:cNvSpPr>
          <p:nvPr/>
        </p:nvSpPr>
        <p:spPr bwMode="auto">
          <a:xfrm>
            <a:off x="6272213" y="3538538"/>
            <a:ext cx="63500" cy="209550"/>
          </a:xfrm>
          <a:custGeom>
            <a:avLst/>
            <a:gdLst>
              <a:gd name="T0" fmla="*/ 2147483647 w 54"/>
              <a:gd name="T1" fmla="*/ 0 h 175"/>
              <a:gd name="T2" fmla="*/ 0 w 54"/>
              <a:gd name="T3" fmla="*/ 2147483647 h 175"/>
              <a:gd name="T4" fmla="*/ 2147483647 w 54"/>
              <a:gd name="T5" fmla="*/ 2147483647 h 175"/>
              <a:gd name="T6" fmla="*/ 2147483647 w 54"/>
              <a:gd name="T7" fmla="*/ 2147483647 h 175"/>
              <a:gd name="T8" fmla="*/ 2147483647 w 54"/>
              <a:gd name="T9" fmla="*/ 2147483647 h 175"/>
              <a:gd name="T10" fmla="*/ 2147483647 w 54"/>
              <a:gd name="T11" fmla="*/ 2147483647 h 175"/>
              <a:gd name="T12" fmla="*/ 2147483647 w 54"/>
              <a:gd name="T13" fmla="*/ 2147483647 h 175"/>
              <a:gd name="T14" fmla="*/ 2147483647 w 54"/>
              <a:gd name="T15" fmla="*/ 2147483647 h 175"/>
              <a:gd name="T16" fmla="*/ 2147483647 w 54"/>
              <a:gd name="T17" fmla="*/ 2147483647 h 175"/>
              <a:gd name="T18" fmla="*/ 2147483647 w 54"/>
              <a:gd name="T19" fmla="*/ 2147483647 h 175"/>
              <a:gd name="T20" fmla="*/ 2147483647 w 54"/>
              <a:gd name="T21" fmla="*/ 2147483647 h 175"/>
              <a:gd name="T22" fmla="*/ 2147483647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8" name="Freeform 49"/>
          <p:cNvSpPr>
            <a:spLocks/>
          </p:cNvSpPr>
          <p:nvPr/>
        </p:nvSpPr>
        <p:spPr bwMode="auto">
          <a:xfrm>
            <a:off x="6343650" y="3757613"/>
            <a:ext cx="103188" cy="85725"/>
          </a:xfrm>
          <a:custGeom>
            <a:avLst/>
            <a:gdLst>
              <a:gd name="T0" fmla="*/ 2147483647 w 86"/>
              <a:gd name="T1" fmla="*/ 0 h 73"/>
              <a:gd name="T2" fmla="*/ 2147483647 w 86"/>
              <a:gd name="T3" fmla="*/ 2147483647 h 73"/>
              <a:gd name="T4" fmla="*/ 2147483647 w 86"/>
              <a:gd name="T5" fmla="*/ 2147483647 h 73"/>
              <a:gd name="T6" fmla="*/ 2147483647 w 86"/>
              <a:gd name="T7" fmla="*/ 2147483647 h 73"/>
              <a:gd name="T8" fmla="*/ 2147483647 w 86"/>
              <a:gd name="T9" fmla="*/ 2147483647 h 73"/>
              <a:gd name="T10" fmla="*/ 2147483647 w 86"/>
              <a:gd name="T11" fmla="*/ 2147483647 h 73"/>
              <a:gd name="T12" fmla="*/ 2147483647 w 86"/>
              <a:gd name="T13" fmla="*/ 2147483647 h 73"/>
              <a:gd name="T14" fmla="*/ 2147483647 w 86"/>
              <a:gd name="T15" fmla="*/ 2147483647 h 73"/>
              <a:gd name="T16" fmla="*/ 2147483647 w 86"/>
              <a:gd name="T17" fmla="*/ 2147483647 h 73"/>
              <a:gd name="T18" fmla="*/ 2147483647 w 86"/>
              <a:gd name="T19" fmla="*/ 2147483647 h 73"/>
              <a:gd name="T20" fmla="*/ 2147483647 w 86"/>
              <a:gd name="T21" fmla="*/ 2147483647 h 73"/>
              <a:gd name="T22" fmla="*/ 2147483647 w 86"/>
              <a:gd name="T23" fmla="*/ 0 h 73"/>
              <a:gd name="T24" fmla="*/ 2147483647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89" name="Freeform 50"/>
          <p:cNvSpPr>
            <a:spLocks/>
          </p:cNvSpPr>
          <p:nvPr/>
        </p:nvSpPr>
        <p:spPr bwMode="auto">
          <a:xfrm>
            <a:off x="6508750" y="3605213"/>
            <a:ext cx="131763" cy="187325"/>
          </a:xfrm>
          <a:custGeom>
            <a:avLst/>
            <a:gdLst>
              <a:gd name="T0" fmla="*/ 2147483647 w 111"/>
              <a:gd name="T1" fmla="*/ 0 h 156"/>
              <a:gd name="T2" fmla="*/ 2147483647 w 111"/>
              <a:gd name="T3" fmla="*/ 2147483647 h 156"/>
              <a:gd name="T4" fmla="*/ 2147483647 w 111"/>
              <a:gd name="T5" fmla="*/ 2147483647 h 156"/>
              <a:gd name="T6" fmla="*/ 2147483647 w 111"/>
              <a:gd name="T7" fmla="*/ 2147483647 h 156"/>
              <a:gd name="T8" fmla="*/ 2147483647 w 111"/>
              <a:gd name="T9" fmla="*/ 2147483647 h 156"/>
              <a:gd name="T10" fmla="*/ 2147483647 w 111"/>
              <a:gd name="T11" fmla="*/ 2147483647 h 156"/>
              <a:gd name="T12" fmla="*/ 2147483647 w 111"/>
              <a:gd name="T13" fmla="*/ 2147483647 h 156"/>
              <a:gd name="T14" fmla="*/ 2147483647 w 111"/>
              <a:gd name="T15" fmla="*/ 2147483647 h 156"/>
              <a:gd name="T16" fmla="*/ 2147483647 w 111"/>
              <a:gd name="T17" fmla="*/ 2147483647 h 156"/>
              <a:gd name="T18" fmla="*/ 2147483647 w 111"/>
              <a:gd name="T19" fmla="*/ 2147483647 h 156"/>
              <a:gd name="T20" fmla="*/ 2147483647 w 111"/>
              <a:gd name="T21" fmla="*/ 2147483647 h 156"/>
              <a:gd name="T22" fmla="*/ 2147483647 w 111"/>
              <a:gd name="T23" fmla="*/ 2147483647 h 156"/>
              <a:gd name="T24" fmla="*/ 2147483647 w 111"/>
              <a:gd name="T25" fmla="*/ 2147483647 h 156"/>
              <a:gd name="T26" fmla="*/ 2147483647 w 111"/>
              <a:gd name="T27" fmla="*/ 2147483647 h 156"/>
              <a:gd name="T28" fmla="*/ 2147483647 w 111"/>
              <a:gd name="T29" fmla="*/ 2147483647 h 156"/>
              <a:gd name="T30" fmla="*/ 2147483647 w 111"/>
              <a:gd name="T31" fmla="*/ 2147483647 h 156"/>
              <a:gd name="T32" fmla="*/ 2147483647 w 111"/>
              <a:gd name="T33" fmla="*/ 2147483647 h 156"/>
              <a:gd name="T34" fmla="*/ 2147483647 w 111"/>
              <a:gd name="T35" fmla="*/ 2147483647 h 156"/>
              <a:gd name="T36" fmla="*/ 2147483647 w 111"/>
              <a:gd name="T37" fmla="*/ 2147483647 h 156"/>
              <a:gd name="T38" fmla="*/ 2147483647 w 111"/>
              <a:gd name="T39" fmla="*/ 2147483647 h 156"/>
              <a:gd name="T40" fmla="*/ 2147483647 w 111"/>
              <a:gd name="T41" fmla="*/ 2147483647 h 156"/>
              <a:gd name="T42" fmla="*/ 2147483647 w 111"/>
              <a:gd name="T43" fmla="*/ 2147483647 h 156"/>
              <a:gd name="T44" fmla="*/ 2147483647 w 111"/>
              <a:gd name="T45" fmla="*/ 2147483647 h 156"/>
              <a:gd name="T46" fmla="*/ 2147483647 w 111"/>
              <a:gd name="T47" fmla="*/ 2147483647 h 156"/>
              <a:gd name="T48" fmla="*/ 2147483647 w 111"/>
              <a:gd name="T49" fmla="*/ 2147483647 h 156"/>
              <a:gd name="T50" fmla="*/ 2147483647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0" name="Freeform 51"/>
          <p:cNvSpPr>
            <a:spLocks/>
          </p:cNvSpPr>
          <p:nvPr/>
        </p:nvSpPr>
        <p:spPr bwMode="auto">
          <a:xfrm>
            <a:off x="6464300" y="2941638"/>
            <a:ext cx="34925" cy="114300"/>
          </a:xfrm>
          <a:custGeom>
            <a:avLst/>
            <a:gdLst>
              <a:gd name="T0" fmla="*/ 2147483647 w 30"/>
              <a:gd name="T1" fmla="*/ 0 h 94"/>
              <a:gd name="T2" fmla="*/ 0 w 30"/>
              <a:gd name="T3" fmla="*/ 2147483647 h 94"/>
              <a:gd name="T4" fmla="*/ 2147483647 w 30"/>
              <a:gd name="T5" fmla="*/ 2147483647 h 94"/>
              <a:gd name="T6" fmla="*/ 2147483647 w 30"/>
              <a:gd name="T7" fmla="*/ 2147483647 h 94"/>
              <a:gd name="T8" fmla="*/ 2147483647 w 30"/>
              <a:gd name="T9" fmla="*/ 2147483647 h 94"/>
              <a:gd name="T10" fmla="*/ 2147483647 w 30"/>
              <a:gd name="T11" fmla="*/ 2147483647 h 94"/>
              <a:gd name="T12" fmla="*/ 2147483647 w 30"/>
              <a:gd name="T13" fmla="*/ 2147483647 h 94"/>
              <a:gd name="T14" fmla="*/ 2147483647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1" name="Freeform 52"/>
          <p:cNvSpPr>
            <a:spLocks/>
          </p:cNvSpPr>
          <p:nvPr/>
        </p:nvSpPr>
        <p:spPr bwMode="auto">
          <a:xfrm>
            <a:off x="6486525" y="3132138"/>
            <a:ext cx="96838" cy="187325"/>
          </a:xfrm>
          <a:custGeom>
            <a:avLst/>
            <a:gdLst>
              <a:gd name="T0" fmla="*/ 2147483647 w 81"/>
              <a:gd name="T1" fmla="*/ 2147483647 h 158"/>
              <a:gd name="T2" fmla="*/ 0 w 81"/>
              <a:gd name="T3" fmla="*/ 2147483647 h 158"/>
              <a:gd name="T4" fmla="*/ 2147483647 w 81"/>
              <a:gd name="T5" fmla="*/ 2147483647 h 158"/>
              <a:gd name="T6" fmla="*/ 2147483647 w 81"/>
              <a:gd name="T7" fmla="*/ 2147483647 h 158"/>
              <a:gd name="T8" fmla="*/ 2147483647 w 81"/>
              <a:gd name="T9" fmla="*/ 2147483647 h 158"/>
              <a:gd name="T10" fmla="*/ 2147483647 w 81"/>
              <a:gd name="T11" fmla="*/ 2147483647 h 158"/>
              <a:gd name="T12" fmla="*/ 2147483647 w 81"/>
              <a:gd name="T13" fmla="*/ 2147483647 h 158"/>
              <a:gd name="T14" fmla="*/ 2147483647 w 81"/>
              <a:gd name="T15" fmla="*/ 2147483647 h 158"/>
              <a:gd name="T16" fmla="*/ 2147483647 w 81"/>
              <a:gd name="T17" fmla="*/ 2147483647 h 158"/>
              <a:gd name="T18" fmla="*/ 2147483647 w 81"/>
              <a:gd name="T19" fmla="*/ 2147483647 h 158"/>
              <a:gd name="T20" fmla="*/ 2147483647 w 81"/>
              <a:gd name="T21" fmla="*/ 2147483647 h 158"/>
              <a:gd name="T22" fmla="*/ 2147483647 w 81"/>
              <a:gd name="T23" fmla="*/ 2147483647 h 158"/>
              <a:gd name="T24" fmla="*/ 2147483647 w 81"/>
              <a:gd name="T25" fmla="*/ 2147483647 h 158"/>
              <a:gd name="T26" fmla="*/ 2147483647 w 81"/>
              <a:gd name="T27" fmla="*/ 2147483647 h 158"/>
              <a:gd name="T28" fmla="*/ 2147483647 w 81"/>
              <a:gd name="T29" fmla="*/ 2147483647 h 158"/>
              <a:gd name="T30" fmla="*/ 2147483647 w 81"/>
              <a:gd name="T31" fmla="*/ 2147483647 h 158"/>
              <a:gd name="T32" fmla="*/ 2147483647 w 81"/>
              <a:gd name="T33" fmla="*/ 2147483647 h 158"/>
              <a:gd name="T34" fmla="*/ 2147483647 w 81"/>
              <a:gd name="T35" fmla="*/ 2147483647 h 158"/>
              <a:gd name="T36" fmla="*/ 2147483647 w 81"/>
              <a:gd name="T37" fmla="*/ 2147483647 h 158"/>
              <a:gd name="T38" fmla="*/ 2147483647 w 81"/>
              <a:gd name="T39" fmla="*/ 2147483647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2" name="Freeform 53"/>
          <p:cNvSpPr>
            <a:spLocks/>
          </p:cNvSpPr>
          <p:nvPr/>
        </p:nvSpPr>
        <p:spPr bwMode="auto">
          <a:xfrm>
            <a:off x="6554788" y="3379788"/>
            <a:ext cx="101600" cy="123825"/>
          </a:xfrm>
          <a:custGeom>
            <a:avLst/>
            <a:gdLst>
              <a:gd name="T0" fmla="*/ 2147483647 w 85"/>
              <a:gd name="T1" fmla="*/ 0 h 105"/>
              <a:gd name="T2" fmla="*/ 2147483647 w 85"/>
              <a:gd name="T3" fmla="*/ 2147483647 h 105"/>
              <a:gd name="T4" fmla="*/ 2147483647 w 85"/>
              <a:gd name="T5" fmla="*/ 2147483647 h 105"/>
              <a:gd name="T6" fmla="*/ 2147483647 w 85"/>
              <a:gd name="T7" fmla="*/ 2147483647 h 105"/>
              <a:gd name="T8" fmla="*/ 2147483647 w 85"/>
              <a:gd name="T9" fmla="*/ 2147483647 h 105"/>
              <a:gd name="T10" fmla="*/ 2147483647 w 85"/>
              <a:gd name="T11" fmla="*/ 2147483647 h 105"/>
              <a:gd name="T12" fmla="*/ 2147483647 w 85"/>
              <a:gd name="T13" fmla="*/ 2147483647 h 105"/>
              <a:gd name="T14" fmla="*/ 2147483647 w 85"/>
              <a:gd name="T15" fmla="*/ 2147483647 h 105"/>
              <a:gd name="T16" fmla="*/ 2147483647 w 85"/>
              <a:gd name="T17" fmla="*/ 2147483647 h 105"/>
              <a:gd name="T18" fmla="*/ 2147483647 w 85"/>
              <a:gd name="T19" fmla="*/ 2147483647 h 105"/>
              <a:gd name="T20" fmla="*/ 2147483647 w 85"/>
              <a:gd name="T21" fmla="*/ 2147483647 h 105"/>
              <a:gd name="T22" fmla="*/ 2147483647 w 85"/>
              <a:gd name="T23" fmla="*/ 2147483647 h 105"/>
              <a:gd name="T24" fmla="*/ 2147483647 w 85"/>
              <a:gd name="T25" fmla="*/ 2147483647 h 105"/>
              <a:gd name="T26" fmla="*/ 2147483647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3" name="Freeform 54"/>
          <p:cNvSpPr>
            <a:spLocks/>
          </p:cNvSpPr>
          <p:nvPr/>
        </p:nvSpPr>
        <p:spPr bwMode="auto">
          <a:xfrm>
            <a:off x="6675438" y="3602038"/>
            <a:ext cx="46037" cy="79375"/>
          </a:xfrm>
          <a:custGeom>
            <a:avLst/>
            <a:gdLst>
              <a:gd name="T0" fmla="*/ 2147483647 w 38"/>
              <a:gd name="T1" fmla="*/ 2147483647 h 66"/>
              <a:gd name="T2" fmla="*/ 2147483647 w 38"/>
              <a:gd name="T3" fmla="*/ 2147483647 h 66"/>
              <a:gd name="T4" fmla="*/ 2147483647 w 38"/>
              <a:gd name="T5" fmla="*/ 2147483647 h 66"/>
              <a:gd name="T6" fmla="*/ 2147483647 w 38"/>
              <a:gd name="T7" fmla="*/ 2147483647 h 66"/>
              <a:gd name="T8" fmla="*/ 2147483647 w 38"/>
              <a:gd name="T9" fmla="*/ 2147483647 h 66"/>
              <a:gd name="T10" fmla="*/ 2147483647 w 38"/>
              <a:gd name="T11" fmla="*/ 2147483647 h 66"/>
              <a:gd name="T12" fmla="*/ 2147483647 w 38"/>
              <a:gd name="T13" fmla="*/ 2147483647 h 66"/>
              <a:gd name="T14" fmla="*/ 2147483647 w 38"/>
              <a:gd name="T15" fmla="*/ 2147483647 h 66"/>
              <a:gd name="T16" fmla="*/ 2147483647 w 38"/>
              <a:gd name="T17" fmla="*/ 2147483647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4" name="Freeform 55"/>
          <p:cNvSpPr>
            <a:spLocks/>
          </p:cNvSpPr>
          <p:nvPr/>
        </p:nvSpPr>
        <p:spPr bwMode="auto">
          <a:xfrm>
            <a:off x="6650038" y="3732213"/>
            <a:ext cx="28575" cy="28575"/>
          </a:xfrm>
          <a:custGeom>
            <a:avLst/>
            <a:gdLst>
              <a:gd name="T0" fmla="*/ 0 w 24"/>
              <a:gd name="T1" fmla="*/ 0 h 23"/>
              <a:gd name="T2" fmla="*/ 2147483647 w 24"/>
              <a:gd name="T3" fmla="*/ 2147483647 h 23"/>
              <a:gd name="T4" fmla="*/ 2147483647 w 24"/>
              <a:gd name="T5" fmla="*/ 2147483647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5" name="Freeform 56"/>
          <p:cNvSpPr>
            <a:spLocks/>
          </p:cNvSpPr>
          <p:nvPr/>
        </p:nvSpPr>
        <p:spPr bwMode="auto">
          <a:xfrm>
            <a:off x="6692900" y="3716338"/>
            <a:ext cx="71438" cy="60325"/>
          </a:xfrm>
          <a:custGeom>
            <a:avLst/>
            <a:gdLst>
              <a:gd name="T0" fmla="*/ 2147483647 w 60"/>
              <a:gd name="T1" fmla="*/ 0 h 49"/>
              <a:gd name="T2" fmla="*/ 0 w 60"/>
              <a:gd name="T3" fmla="*/ 2147483647 h 49"/>
              <a:gd name="T4" fmla="*/ 2147483647 w 60"/>
              <a:gd name="T5" fmla="*/ 2147483647 h 49"/>
              <a:gd name="T6" fmla="*/ 2147483647 w 60"/>
              <a:gd name="T7" fmla="*/ 2147483647 h 49"/>
              <a:gd name="T8" fmla="*/ 2147483647 w 60"/>
              <a:gd name="T9" fmla="*/ 2147483647 h 49"/>
              <a:gd name="T10" fmla="*/ 2147483647 w 60"/>
              <a:gd name="T11" fmla="*/ 2147483647 h 49"/>
              <a:gd name="T12" fmla="*/ 2147483647 w 60"/>
              <a:gd name="T13" fmla="*/ 2147483647 h 49"/>
              <a:gd name="T14" fmla="*/ 2147483647 w 60"/>
              <a:gd name="T15" fmla="*/ 2147483647 h 49"/>
              <a:gd name="T16" fmla="*/ 2147483647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6" name="Freeform 57"/>
          <p:cNvSpPr>
            <a:spLocks/>
          </p:cNvSpPr>
          <p:nvPr/>
        </p:nvSpPr>
        <p:spPr bwMode="auto">
          <a:xfrm>
            <a:off x="6802438" y="3827463"/>
            <a:ext cx="38100" cy="53975"/>
          </a:xfrm>
          <a:custGeom>
            <a:avLst/>
            <a:gdLst>
              <a:gd name="T0" fmla="*/ 2147483647 w 32"/>
              <a:gd name="T1" fmla="*/ 0 h 44"/>
              <a:gd name="T2" fmla="*/ 2147483647 w 32"/>
              <a:gd name="T3" fmla="*/ 2147483647 h 44"/>
              <a:gd name="T4" fmla="*/ 2147483647 w 32"/>
              <a:gd name="T5" fmla="*/ 2147483647 h 44"/>
              <a:gd name="T6" fmla="*/ 2147483647 w 32"/>
              <a:gd name="T7" fmla="*/ 2147483647 h 44"/>
              <a:gd name="T8" fmla="*/ 2147483647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7" name="Freeform 58"/>
          <p:cNvSpPr>
            <a:spLocks/>
          </p:cNvSpPr>
          <p:nvPr/>
        </p:nvSpPr>
        <p:spPr bwMode="auto">
          <a:xfrm>
            <a:off x="7226300" y="3760788"/>
            <a:ext cx="73025" cy="76200"/>
          </a:xfrm>
          <a:custGeom>
            <a:avLst/>
            <a:gdLst>
              <a:gd name="T0" fmla="*/ 2147483647 w 61"/>
              <a:gd name="T1" fmla="*/ 0 h 63"/>
              <a:gd name="T2" fmla="*/ 0 w 61"/>
              <a:gd name="T3" fmla="*/ 2147483647 h 63"/>
              <a:gd name="T4" fmla="*/ 2147483647 w 61"/>
              <a:gd name="T5" fmla="*/ 2147483647 h 63"/>
              <a:gd name="T6" fmla="*/ 2147483647 w 61"/>
              <a:gd name="T7" fmla="*/ 2147483647 h 63"/>
              <a:gd name="T8" fmla="*/ 2147483647 w 61"/>
              <a:gd name="T9" fmla="*/ 2147483647 h 63"/>
              <a:gd name="T10" fmla="*/ 2147483647 w 61"/>
              <a:gd name="T11" fmla="*/ 2147483647 h 63"/>
              <a:gd name="T12" fmla="*/ 2147483647 w 61"/>
              <a:gd name="T13" fmla="*/ 2147483647 h 63"/>
              <a:gd name="T14" fmla="*/ 2147483647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8" name="Freeform 59"/>
          <p:cNvSpPr>
            <a:spLocks/>
          </p:cNvSpPr>
          <p:nvPr/>
        </p:nvSpPr>
        <p:spPr bwMode="auto">
          <a:xfrm>
            <a:off x="6596063" y="3856038"/>
            <a:ext cx="73025" cy="79375"/>
          </a:xfrm>
          <a:custGeom>
            <a:avLst/>
            <a:gdLst>
              <a:gd name="T0" fmla="*/ 2147483647 w 61"/>
              <a:gd name="T1" fmla="*/ 2147483647 h 67"/>
              <a:gd name="T2" fmla="*/ 2147483647 w 61"/>
              <a:gd name="T3" fmla="*/ 2147483647 h 67"/>
              <a:gd name="T4" fmla="*/ 2147483647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99" name="Freeform 60"/>
          <p:cNvSpPr>
            <a:spLocks/>
          </p:cNvSpPr>
          <p:nvPr/>
        </p:nvSpPr>
        <p:spPr bwMode="auto">
          <a:xfrm>
            <a:off x="6518275" y="3884613"/>
            <a:ext cx="50800" cy="44450"/>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0" name="Freeform 61"/>
          <p:cNvSpPr>
            <a:spLocks/>
          </p:cNvSpPr>
          <p:nvPr/>
        </p:nvSpPr>
        <p:spPr bwMode="auto">
          <a:xfrm>
            <a:off x="6484938" y="3840163"/>
            <a:ext cx="38100" cy="47625"/>
          </a:xfrm>
          <a:custGeom>
            <a:avLst/>
            <a:gdLst>
              <a:gd name="T0" fmla="*/ 2147483647 w 32"/>
              <a:gd name="T1" fmla="*/ 0 h 41"/>
              <a:gd name="T2" fmla="*/ 0 w 32"/>
              <a:gd name="T3" fmla="*/ 2147483647 h 41"/>
              <a:gd name="T4" fmla="*/ 2147483647 w 32"/>
              <a:gd name="T5" fmla="*/ 2147483647 h 41"/>
              <a:gd name="T6" fmla="*/ 2147483647 w 32"/>
              <a:gd name="T7" fmla="*/ 2147483647 h 41"/>
              <a:gd name="T8" fmla="*/ 2147483647 w 32"/>
              <a:gd name="T9" fmla="*/ 2147483647 h 41"/>
              <a:gd name="T10" fmla="*/ 2147483647 w 32"/>
              <a:gd name="T11" fmla="*/ 2147483647 h 41"/>
              <a:gd name="T12" fmla="*/ 2147483647 w 32"/>
              <a:gd name="T13" fmla="*/ 2147483647 h 41"/>
              <a:gd name="T14" fmla="*/ 2147483647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1" name="Freeform 62"/>
          <p:cNvSpPr>
            <a:spLocks/>
          </p:cNvSpPr>
          <p:nvPr/>
        </p:nvSpPr>
        <p:spPr bwMode="auto">
          <a:xfrm>
            <a:off x="6538913" y="3856038"/>
            <a:ext cx="53975" cy="38100"/>
          </a:xfrm>
          <a:custGeom>
            <a:avLst/>
            <a:gdLst>
              <a:gd name="T0" fmla="*/ 2147483647 w 45"/>
              <a:gd name="T1" fmla="*/ 0 h 32"/>
              <a:gd name="T2" fmla="*/ 0 w 45"/>
              <a:gd name="T3" fmla="*/ 2147483647 h 32"/>
              <a:gd name="T4" fmla="*/ 2147483647 w 45"/>
              <a:gd name="T5" fmla="*/ 2147483647 h 32"/>
              <a:gd name="T6" fmla="*/ 2147483647 w 45"/>
              <a:gd name="T7" fmla="*/ 2147483647 h 32"/>
              <a:gd name="T8" fmla="*/ 2147483647 w 45"/>
              <a:gd name="T9" fmla="*/ 2147483647 h 32"/>
              <a:gd name="T10" fmla="*/ 2147483647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2" name="Freeform 63"/>
          <p:cNvSpPr>
            <a:spLocks/>
          </p:cNvSpPr>
          <p:nvPr/>
        </p:nvSpPr>
        <p:spPr bwMode="auto">
          <a:xfrm>
            <a:off x="6461125" y="3328988"/>
            <a:ext cx="42863" cy="88900"/>
          </a:xfrm>
          <a:custGeom>
            <a:avLst/>
            <a:gdLst>
              <a:gd name="T0" fmla="*/ 2147483647 w 35"/>
              <a:gd name="T1" fmla="*/ 0 h 74"/>
              <a:gd name="T2" fmla="*/ 2147483647 w 35"/>
              <a:gd name="T3" fmla="*/ 2147483647 h 74"/>
              <a:gd name="T4" fmla="*/ 2147483647 w 35"/>
              <a:gd name="T5" fmla="*/ 2147483647 h 74"/>
              <a:gd name="T6" fmla="*/ 0 w 35"/>
              <a:gd name="T7" fmla="*/ 2147483647 h 74"/>
              <a:gd name="T8" fmla="*/ 2147483647 w 35"/>
              <a:gd name="T9" fmla="*/ 2147483647 h 74"/>
              <a:gd name="T10" fmla="*/ 2147483647 w 35"/>
              <a:gd name="T11" fmla="*/ 2147483647 h 74"/>
              <a:gd name="T12" fmla="*/ 2147483647 w 35"/>
              <a:gd name="T13" fmla="*/ 2147483647 h 74"/>
              <a:gd name="T14" fmla="*/ 2147483647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3" name="Freeform 64"/>
          <p:cNvSpPr>
            <a:spLocks/>
          </p:cNvSpPr>
          <p:nvPr/>
        </p:nvSpPr>
        <p:spPr bwMode="auto">
          <a:xfrm>
            <a:off x="6542088" y="3316288"/>
            <a:ext cx="30162" cy="85725"/>
          </a:xfrm>
          <a:custGeom>
            <a:avLst/>
            <a:gdLst>
              <a:gd name="T0" fmla="*/ 2147483647 w 25"/>
              <a:gd name="T1" fmla="*/ 2147483647 h 73"/>
              <a:gd name="T2" fmla="*/ 2147483647 w 25"/>
              <a:gd name="T3" fmla="*/ 2147483647 h 73"/>
              <a:gd name="T4" fmla="*/ 0 w 25"/>
              <a:gd name="T5" fmla="*/ 2147483647 h 73"/>
              <a:gd name="T6" fmla="*/ 2147483647 w 25"/>
              <a:gd name="T7" fmla="*/ 2147483647 h 73"/>
              <a:gd name="T8" fmla="*/ 2147483647 w 25"/>
              <a:gd name="T9" fmla="*/ 2147483647 h 73"/>
              <a:gd name="T10" fmla="*/ 2147483647 w 25"/>
              <a:gd name="T11" fmla="*/ 2147483647 h 73"/>
              <a:gd name="T12" fmla="*/ 2147483647 w 25"/>
              <a:gd name="T13" fmla="*/ 2147483647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4" name="Freeform 65"/>
          <p:cNvSpPr>
            <a:spLocks/>
          </p:cNvSpPr>
          <p:nvPr/>
        </p:nvSpPr>
        <p:spPr bwMode="auto">
          <a:xfrm>
            <a:off x="6577013" y="3287713"/>
            <a:ext cx="15875" cy="41275"/>
          </a:xfrm>
          <a:custGeom>
            <a:avLst/>
            <a:gdLst>
              <a:gd name="T0" fmla="*/ 2147483647 w 14"/>
              <a:gd name="T1" fmla="*/ 0 h 33"/>
              <a:gd name="T2" fmla="*/ 2147483647 w 14"/>
              <a:gd name="T3" fmla="*/ 2147483647 h 33"/>
              <a:gd name="T4" fmla="*/ 2147483647 w 14"/>
              <a:gd name="T5" fmla="*/ 2147483647 h 33"/>
              <a:gd name="T6" fmla="*/ 2147483647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5" name="Freeform 66"/>
          <p:cNvSpPr>
            <a:spLocks/>
          </p:cNvSpPr>
          <p:nvPr/>
        </p:nvSpPr>
        <p:spPr bwMode="auto">
          <a:xfrm>
            <a:off x="6592888" y="3306763"/>
            <a:ext cx="33337" cy="76200"/>
          </a:xfrm>
          <a:custGeom>
            <a:avLst/>
            <a:gdLst>
              <a:gd name="T0" fmla="*/ 2147483647 w 28"/>
              <a:gd name="T1" fmla="*/ 0 h 64"/>
              <a:gd name="T2" fmla="*/ 2147483647 w 28"/>
              <a:gd name="T3" fmla="*/ 2147483647 h 64"/>
              <a:gd name="T4" fmla="*/ 2147483647 w 28"/>
              <a:gd name="T5" fmla="*/ 2147483647 h 64"/>
              <a:gd name="T6" fmla="*/ 2147483647 w 28"/>
              <a:gd name="T7" fmla="*/ 2147483647 h 64"/>
              <a:gd name="T8" fmla="*/ 0 w 28"/>
              <a:gd name="T9" fmla="*/ 2147483647 h 64"/>
              <a:gd name="T10" fmla="*/ 2147483647 w 28"/>
              <a:gd name="T11" fmla="*/ 2147483647 h 64"/>
              <a:gd name="T12" fmla="*/ 2147483647 w 28"/>
              <a:gd name="T13" fmla="*/ 2147483647 h 64"/>
              <a:gd name="T14" fmla="*/ 2147483647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6" name="Freeform 67"/>
          <p:cNvSpPr>
            <a:spLocks/>
          </p:cNvSpPr>
          <p:nvPr/>
        </p:nvSpPr>
        <p:spPr bwMode="auto">
          <a:xfrm>
            <a:off x="6165850" y="3417888"/>
            <a:ext cx="19050" cy="41275"/>
          </a:xfrm>
          <a:custGeom>
            <a:avLst/>
            <a:gdLst>
              <a:gd name="T0" fmla="*/ 2147483647 w 16"/>
              <a:gd name="T1" fmla="*/ 2147483647 h 36"/>
              <a:gd name="T2" fmla="*/ 0 w 16"/>
              <a:gd name="T3" fmla="*/ 2147483647 h 36"/>
              <a:gd name="T4" fmla="*/ 2147483647 w 16"/>
              <a:gd name="T5" fmla="*/ 2147483647 h 36"/>
              <a:gd name="T6" fmla="*/ 2147483647 w 16"/>
              <a:gd name="T7" fmla="*/ 2147483647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7" name="Freeform 68"/>
          <p:cNvSpPr>
            <a:spLocks/>
          </p:cNvSpPr>
          <p:nvPr/>
        </p:nvSpPr>
        <p:spPr bwMode="auto">
          <a:xfrm>
            <a:off x="6149975" y="3379788"/>
            <a:ext cx="15875" cy="25400"/>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8" name="Freeform 69"/>
          <p:cNvSpPr>
            <a:spLocks/>
          </p:cNvSpPr>
          <p:nvPr/>
        </p:nvSpPr>
        <p:spPr bwMode="auto">
          <a:xfrm>
            <a:off x="6143625" y="3351213"/>
            <a:ext cx="19050" cy="22225"/>
          </a:xfrm>
          <a:custGeom>
            <a:avLst/>
            <a:gdLst>
              <a:gd name="T0" fmla="*/ 2147483647 w 16"/>
              <a:gd name="T1" fmla="*/ 2147483647 h 19"/>
              <a:gd name="T2" fmla="*/ 0 w 16"/>
              <a:gd name="T3" fmla="*/ 2147483647 h 19"/>
              <a:gd name="T4" fmla="*/ 2147483647 w 16"/>
              <a:gd name="T5" fmla="*/ 2147483647 h 19"/>
              <a:gd name="T6" fmla="*/ 2147483647 w 16"/>
              <a:gd name="T7" fmla="*/ 2147483647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09" name="Freeform 70"/>
          <p:cNvSpPr>
            <a:spLocks/>
          </p:cNvSpPr>
          <p:nvPr/>
        </p:nvSpPr>
        <p:spPr bwMode="auto">
          <a:xfrm>
            <a:off x="6124575" y="3287713"/>
            <a:ext cx="17463" cy="31750"/>
          </a:xfrm>
          <a:custGeom>
            <a:avLst/>
            <a:gdLst>
              <a:gd name="T0" fmla="*/ 2147483647 w 14"/>
              <a:gd name="T1" fmla="*/ 0 h 25"/>
              <a:gd name="T2" fmla="*/ 0 w 14"/>
              <a:gd name="T3" fmla="*/ 2147483647 h 25"/>
              <a:gd name="T4" fmla="*/ 2147483647 w 14"/>
              <a:gd name="T5" fmla="*/ 2147483647 h 25"/>
              <a:gd name="T6" fmla="*/ 2147483647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0" name="Freeform 71"/>
          <p:cNvSpPr>
            <a:spLocks/>
          </p:cNvSpPr>
          <p:nvPr/>
        </p:nvSpPr>
        <p:spPr bwMode="auto">
          <a:xfrm>
            <a:off x="6127750" y="3328988"/>
            <a:ext cx="25400" cy="19050"/>
          </a:xfrm>
          <a:custGeom>
            <a:avLst/>
            <a:gdLst>
              <a:gd name="T0" fmla="*/ 2147483647 w 22"/>
              <a:gd name="T1" fmla="*/ 0 h 18"/>
              <a:gd name="T2" fmla="*/ 2147483647 w 22"/>
              <a:gd name="T3" fmla="*/ 2147483647 h 18"/>
              <a:gd name="T4" fmla="*/ 2147483647 w 22"/>
              <a:gd name="T5" fmla="*/ 2147483647 h 18"/>
              <a:gd name="T6" fmla="*/ 2147483647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1" name="Freeform 72"/>
          <p:cNvSpPr>
            <a:spLocks/>
          </p:cNvSpPr>
          <p:nvPr/>
        </p:nvSpPr>
        <p:spPr bwMode="auto">
          <a:xfrm>
            <a:off x="7454900" y="4316413"/>
            <a:ext cx="71438" cy="95250"/>
          </a:xfrm>
          <a:custGeom>
            <a:avLst/>
            <a:gdLst>
              <a:gd name="T0" fmla="*/ 2147483647 w 60"/>
              <a:gd name="T1" fmla="*/ 2147483647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2147483647 h 81"/>
              <a:gd name="T14" fmla="*/ 2147483647 w 60"/>
              <a:gd name="T15" fmla="*/ 2147483647 h 81"/>
              <a:gd name="T16" fmla="*/ 2147483647 w 60"/>
              <a:gd name="T17" fmla="*/ 2147483647 h 81"/>
              <a:gd name="T18" fmla="*/ 2147483647 w 60"/>
              <a:gd name="T19" fmla="*/ 2147483647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2" name="Freeform 73"/>
          <p:cNvSpPr>
            <a:spLocks/>
          </p:cNvSpPr>
          <p:nvPr/>
        </p:nvSpPr>
        <p:spPr bwMode="auto">
          <a:xfrm>
            <a:off x="7821613" y="4240213"/>
            <a:ext cx="84137" cy="73025"/>
          </a:xfrm>
          <a:custGeom>
            <a:avLst/>
            <a:gdLst>
              <a:gd name="T0" fmla="*/ 2147483647 w 71"/>
              <a:gd name="T1" fmla="*/ 2147483647 h 61"/>
              <a:gd name="T2" fmla="*/ 2147483647 w 71"/>
              <a:gd name="T3" fmla="*/ 2147483647 h 61"/>
              <a:gd name="T4" fmla="*/ 2147483647 w 71"/>
              <a:gd name="T5" fmla="*/ 2147483647 h 61"/>
              <a:gd name="T6" fmla="*/ 2147483647 w 71"/>
              <a:gd name="T7" fmla="*/ 2147483647 h 61"/>
              <a:gd name="T8" fmla="*/ 2147483647 w 71"/>
              <a:gd name="T9" fmla="*/ 2147483647 h 61"/>
              <a:gd name="T10" fmla="*/ 2147483647 w 71"/>
              <a:gd name="T11" fmla="*/ 2147483647 h 61"/>
              <a:gd name="T12" fmla="*/ 2147483647 w 71"/>
              <a:gd name="T13" fmla="*/ 0 h 61"/>
              <a:gd name="T14" fmla="*/ 2147483647 w 71"/>
              <a:gd name="T15" fmla="*/ 2147483647 h 61"/>
              <a:gd name="T16" fmla="*/ 2147483647 w 71"/>
              <a:gd name="T17" fmla="*/ 2147483647 h 61"/>
              <a:gd name="T18" fmla="*/ 2147483647 w 71"/>
              <a:gd name="T19" fmla="*/ 2147483647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3" name="Freeform 74"/>
          <p:cNvSpPr>
            <a:spLocks/>
          </p:cNvSpPr>
          <p:nvPr/>
        </p:nvSpPr>
        <p:spPr bwMode="auto">
          <a:xfrm>
            <a:off x="7567613" y="4198938"/>
            <a:ext cx="26987" cy="38100"/>
          </a:xfrm>
          <a:custGeom>
            <a:avLst/>
            <a:gdLst>
              <a:gd name="T0" fmla="*/ 2147483647 w 23"/>
              <a:gd name="T1" fmla="*/ 0 h 30"/>
              <a:gd name="T2" fmla="*/ 0 w 23"/>
              <a:gd name="T3" fmla="*/ 2147483647 h 30"/>
              <a:gd name="T4" fmla="*/ 2147483647 w 23"/>
              <a:gd name="T5" fmla="*/ 2147483647 h 30"/>
              <a:gd name="T6" fmla="*/ 2147483647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4" name="Freeform 75"/>
          <p:cNvSpPr>
            <a:spLocks/>
          </p:cNvSpPr>
          <p:nvPr/>
        </p:nvSpPr>
        <p:spPr bwMode="auto">
          <a:xfrm>
            <a:off x="7554913" y="4164013"/>
            <a:ext cx="31750" cy="28575"/>
          </a:xfrm>
          <a:custGeom>
            <a:avLst/>
            <a:gdLst>
              <a:gd name="T0" fmla="*/ 2147483647 w 26"/>
              <a:gd name="T1" fmla="*/ 0 h 23"/>
              <a:gd name="T2" fmla="*/ 0 w 26"/>
              <a:gd name="T3" fmla="*/ 2147483647 h 23"/>
              <a:gd name="T4" fmla="*/ 2147483647 w 26"/>
              <a:gd name="T5" fmla="*/ 2147483647 h 23"/>
              <a:gd name="T6" fmla="*/ 2147483647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5" name="Freeform 76"/>
          <p:cNvSpPr>
            <a:spLocks/>
          </p:cNvSpPr>
          <p:nvPr/>
        </p:nvSpPr>
        <p:spPr bwMode="auto">
          <a:xfrm>
            <a:off x="7312025" y="3856038"/>
            <a:ext cx="38100" cy="53975"/>
          </a:xfrm>
          <a:custGeom>
            <a:avLst/>
            <a:gdLst>
              <a:gd name="T0" fmla="*/ 2147483647 w 32"/>
              <a:gd name="T1" fmla="*/ 0 h 44"/>
              <a:gd name="T2" fmla="*/ 2147483647 w 32"/>
              <a:gd name="T3" fmla="*/ 2147483647 h 44"/>
              <a:gd name="T4" fmla="*/ 2147483647 w 32"/>
              <a:gd name="T5" fmla="*/ 2147483647 h 44"/>
              <a:gd name="T6" fmla="*/ 2147483647 w 32"/>
              <a:gd name="T7" fmla="*/ 2147483647 h 44"/>
              <a:gd name="T8" fmla="*/ 2147483647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6" name="Freeform 77"/>
          <p:cNvSpPr>
            <a:spLocks/>
          </p:cNvSpPr>
          <p:nvPr/>
        </p:nvSpPr>
        <p:spPr bwMode="auto">
          <a:xfrm>
            <a:off x="7366000" y="3925888"/>
            <a:ext cx="41275" cy="50800"/>
          </a:xfrm>
          <a:custGeom>
            <a:avLst/>
            <a:gdLst>
              <a:gd name="T0" fmla="*/ 2147483647 w 34"/>
              <a:gd name="T1" fmla="*/ 0 h 44"/>
              <a:gd name="T2" fmla="*/ 2147483647 w 34"/>
              <a:gd name="T3" fmla="*/ 2147483647 h 44"/>
              <a:gd name="T4" fmla="*/ 2147483647 w 34"/>
              <a:gd name="T5" fmla="*/ 2147483647 h 44"/>
              <a:gd name="T6" fmla="*/ 2147483647 w 34"/>
              <a:gd name="T7" fmla="*/ 2147483647 h 44"/>
              <a:gd name="T8" fmla="*/ 2147483647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7" name="Freeform 78"/>
          <p:cNvSpPr>
            <a:spLocks/>
          </p:cNvSpPr>
          <p:nvPr/>
        </p:nvSpPr>
        <p:spPr bwMode="auto">
          <a:xfrm>
            <a:off x="7408863" y="4024313"/>
            <a:ext cx="44450" cy="44450"/>
          </a:xfrm>
          <a:custGeom>
            <a:avLst/>
            <a:gdLst>
              <a:gd name="T0" fmla="*/ 2147483647 w 38"/>
              <a:gd name="T1" fmla="*/ 2147483647 h 37"/>
              <a:gd name="T2" fmla="*/ 2147483647 w 38"/>
              <a:gd name="T3" fmla="*/ 2147483647 h 37"/>
              <a:gd name="T4" fmla="*/ 2147483647 w 38"/>
              <a:gd name="T5" fmla="*/ 2147483647 h 37"/>
              <a:gd name="T6" fmla="*/ 2147483647 w 38"/>
              <a:gd name="T7" fmla="*/ 2147483647 h 37"/>
              <a:gd name="T8" fmla="*/ 2147483647 w 38"/>
              <a:gd name="T9" fmla="*/ 2147483647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8" name="Freeform 79"/>
          <p:cNvSpPr>
            <a:spLocks/>
          </p:cNvSpPr>
          <p:nvPr/>
        </p:nvSpPr>
        <p:spPr bwMode="auto">
          <a:xfrm>
            <a:off x="7462838" y="4008438"/>
            <a:ext cx="44450" cy="41275"/>
          </a:xfrm>
          <a:custGeom>
            <a:avLst/>
            <a:gdLst>
              <a:gd name="T0" fmla="*/ 2147483647 w 38"/>
              <a:gd name="T1" fmla="*/ 2147483647 h 34"/>
              <a:gd name="T2" fmla="*/ 2147483647 w 38"/>
              <a:gd name="T3" fmla="*/ 2147483647 h 34"/>
              <a:gd name="T4" fmla="*/ 2147483647 w 38"/>
              <a:gd name="T5" fmla="*/ 2147483647 h 34"/>
              <a:gd name="T6" fmla="*/ 2147483647 w 38"/>
              <a:gd name="T7" fmla="*/ 2147483647 h 34"/>
              <a:gd name="T8" fmla="*/ 2147483647 w 38"/>
              <a:gd name="T9" fmla="*/ 2147483647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19" name="Freeform 80"/>
          <p:cNvSpPr>
            <a:spLocks/>
          </p:cNvSpPr>
          <p:nvPr/>
        </p:nvSpPr>
        <p:spPr bwMode="auto">
          <a:xfrm>
            <a:off x="7446963" y="3951288"/>
            <a:ext cx="41275" cy="31750"/>
          </a:xfrm>
          <a:custGeom>
            <a:avLst/>
            <a:gdLst>
              <a:gd name="T0" fmla="*/ 2147483647 w 35"/>
              <a:gd name="T1" fmla="*/ 2147483647 h 27"/>
              <a:gd name="T2" fmla="*/ 2147483647 w 35"/>
              <a:gd name="T3" fmla="*/ 2147483647 h 27"/>
              <a:gd name="T4" fmla="*/ 2147483647 w 35"/>
              <a:gd name="T5" fmla="*/ 2147483647 h 27"/>
              <a:gd name="T6" fmla="*/ 2147483647 w 35"/>
              <a:gd name="T7" fmla="*/ 2147483647 h 27"/>
              <a:gd name="T8" fmla="*/ 2147483647 w 35"/>
              <a:gd name="T9" fmla="*/ 2147483647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0" name="Freeform 81"/>
          <p:cNvSpPr>
            <a:spLocks/>
          </p:cNvSpPr>
          <p:nvPr/>
        </p:nvSpPr>
        <p:spPr bwMode="auto">
          <a:xfrm>
            <a:off x="7405688" y="3913188"/>
            <a:ext cx="41275" cy="53975"/>
          </a:xfrm>
          <a:custGeom>
            <a:avLst/>
            <a:gdLst>
              <a:gd name="T0" fmla="*/ 2147483647 w 35"/>
              <a:gd name="T1" fmla="*/ 2147483647 h 47"/>
              <a:gd name="T2" fmla="*/ 2147483647 w 35"/>
              <a:gd name="T3" fmla="*/ 2147483647 h 47"/>
              <a:gd name="T4" fmla="*/ 2147483647 w 35"/>
              <a:gd name="T5" fmla="*/ 2147483647 h 47"/>
              <a:gd name="T6" fmla="*/ 2147483647 w 35"/>
              <a:gd name="T7" fmla="*/ 2147483647 h 47"/>
              <a:gd name="T8" fmla="*/ 2147483647 w 35"/>
              <a:gd name="T9" fmla="*/ 2147483647 h 47"/>
              <a:gd name="T10" fmla="*/ 2147483647 w 35"/>
              <a:gd name="T11" fmla="*/ 2147483647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1" name="Freeform 82"/>
          <p:cNvSpPr>
            <a:spLocks/>
          </p:cNvSpPr>
          <p:nvPr/>
        </p:nvSpPr>
        <p:spPr bwMode="auto">
          <a:xfrm>
            <a:off x="7354888" y="3887788"/>
            <a:ext cx="38100" cy="41275"/>
          </a:xfrm>
          <a:custGeom>
            <a:avLst/>
            <a:gdLst>
              <a:gd name="T0" fmla="*/ 2147483647 w 32"/>
              <a:gd name="T1" fmla="*/ 2147483647 h 35"/>
              <a:gd name="T2" fmla="*/ 2147483647 w 32"/>
              <a:gd name="T3" fmla="*/ 2147483647 h 35"/>
              <a:gd name="T4" fmla="*/ 2147483647 w 32"/>
              <a:gd name="T5" fmla="*/ 2147483647 h 35"/>
              <a:gd name="T6" fmla="*/ 2147483647 w 32"/>
              <a:gd name="T7" fmla="*/ 2147483647 h 35"/>
              <a:gd name="T8" fmla="*/ 2147483647 w 32"/>
              <a:gd name="T9" fmla="*/ 214748364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2" name="Freeform 83"/>
          <p:cNvSpPr>
            <a:spLocks/>
          </p:cNvSpPr>
          <p:nvPr/>
        </p:nvSpPr>
        <p:spPr bwMode="auto">
          <a:xfrm>
            <a:off x="7418388" y="3970338"/>
            <a:ext cx="38100" cy="41275"/>
          </a:xfrm>
          <a:custGeom>
            <a:avLst/>
            <a:gdLst>
              <a:gd name="T0" fmla="*/ 2147483647 w 32"/>
              <a:gd name="T1" fmla="*/ 2147483647 h 35"/>
              <a:gd name="T2" fmla="*/ 2147483647 w 32"/>
              <a:gd name="T3" fmla="*/ 2147483647 h 35"/>
              <a:gd name="T4" fmla="*/ 2147483647 w 32"/>
              <a:gd name="T5" fmla="*/ 2147483647 h 35"/>
              <a:gd name="T6" fmla="*/ 2147483647 w 32"/>
              <a:gd name="T7" fmla="*/ 2147483647 h 35"/>
              <a:gd name="T8" fmla="*/ 2147483647 w 32"/>
              <a:gd name="T9" fmla="*/ 214748364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3" name="Freeform 84"/>
          <p:cNvSpPr>
            <a:spLocks/>
          </p:cNvSpPr>
          <p:nvPr/>
        </p:nvSpPr>
        <p:spPr bwMode="auto">
          <a:xfrm>
            <a:off x="4914900" y="2139950"/>
            <a:ext cx="223837" cy="171450"/>
          </a:xfrm>
          <a:custGeom>
            <a:avLst/>
            <a:gdLst>
              <a:gd name="T0" fmla="*/ 2147483647 w 189"/>
              <a:gd name="T1" fmla="*/ 2147483647 h 144"/>
              <a:gd name="T2" fmla="*/ 2147483647 w 189"/>
              <a:gd name="T3" fmla="*/ 2147483647 h 144"/>
              <a:gd name="T4" fmla="*/ 2147483647 w 189"/>
              <a:gd name="T5" fmla="*/ 2147483647 h 144"/>
              <a:gd name="T6" fmla="*/ 2147483647 w 189"/>
              <a:gd name="T7" fmla="*/ 2147483647 h 144"/>
              <a:gd name="T8" fmla="*/ 2147483647 w 189"/>
              <a:gd name="T9" fmla="*/ 2147483647 h 144"/>
              <a:gd name="T10" fmla="*/ 2147483647 w 189"/>
              <a:gd name="T11" fmla="*/ 2147483647 h 144"/>
              <a:gd name="T12" fmla="*/ 2147483647 w 189"/>
              <a:gd name="T13" fmla="*/ 2147483647 h 144"/>
              <a:gd name="T14" fmla="*/ 2147483647 w 189"/>
              <a:gd name="T15" fmla="*/ 2147483647 h 144"/>
              <a:gd name="T16" fmla="*/ 2147483647 w 189"/>
              <a:gd name="T17" fmla="*/ 2147483647 h 144"/>
              <a:gd name="T18" fmla="*/ 2147483647 w 189"/>
              <a:gd name="T19" fmla="*/ 2147483647 h 144"/>
              <a:gd name="T20" fmla="*/ 2147483647 w 189"/>
              <a:gd name="T21" fmla="*/ 2147483647 h 144"/>
              <a:gd name="T22" fmla="*/ 2147483647 w 189"/>
              <a:gd name="T23" fmla="*/ 2147483647 h 144"/>
              <a:gd name="T24" fmla="*/ 2147483647 w 189"/>
              <a:gd name="T25" fmla="*/ 2147483647 h 144"/>
              <a:gd name="T26" fmla="*/ 2147483647 w 189"/>
              <a:gd name="T27" fmla="*/ 2147483647 h 144"/>
              <a:gd name="T28" fmla="*/ 2147483647 w 189"/>
              <a:gd name="T29" fmla="*/ 2147483647 h 144"/>
              <a:gd name="T30" fmla="*/ 2147483647 w 189"/>
              <a:gd name="T31" fmla="*/ 2147483647 h 144"/>
              <a:gd name="T32" fmla="*/ 2147483647 w 189"/>
              <a:gd name="T33" fmla="*/ 2147483647 h 144"/>
              <a:gd name="T34" fmla="*/ 2147483647 w 189"/>
              <a:gd name="T35" fmla="*/ 2147483647 h 144"/>
              <a:gd name="T36" fmla="*/ 2147483647 w 189"/>
              <a:gd name="T37" fmla="*/ 2147483647 h 144"/>
              <a:gd name="T38" fmla="*/ 2147483647 w 189"/>
              <a:gd name="T39" fmla="*/ 2147483647 h 144"/>
              <a:gd name="T40" fmla="*/ 2147483647 w 189"/>
              <a:gd name="T41" fmla="*/ 2147483647 h 144"/>
              <a:gd name="T42" fmla="*/ 2147483647 w 189"/>
              <a:gd name="T43" fmla="*/ 2147483647 h 144"/>
              <a:gd name="T44" fmla="*/ 2147483647 w 189"/>
              <a:gd name="T45" fmla="*/ 2147483647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4" name="Freeform 85"/>
          <p:cNvSpPr>
            <a:spLocks/>
          </p:cNvSpPr>
          <p:nvPr/>
        </p:nvSpPr>
        <p:spPr bwMode="auto">
          <a:xfrm>
            <a:off x="5048250" y="2305050"/>
            <a:ext cx="63500" cy="19050"/>
          </a:xfrm>
          <a:custGeom>
            <a:avLst/>
            <a:gdLst>
              <a:gd name="T0" fmla="*/ 2147483647 w 53"/>
              <a:gd name="T1" fmla="*/ 0 h 17"/>
              <a:gd name="T2" fmla="*/ 2147483647 w 53"/>
              <a:gd name="T3" fmla="*/ 2147483647 h 17"/>
              <a:gd name="T4" fmla="*/ 2147483647 w 53"/>
              <a:gd name="T5" fmla="*/ 2147483647 h 17"/>
              <a:gd name="T6" fmla="*/ 2147483647 w 53"/>
              <a:gd name="T7" fmla="*/ 2147483647 h 17"/>
              <a:gd name="T8" fmla="*/ 2147483647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5" name="Freeform 86"/>
          <p:cNvSpPr>
            <a:spLocks/>
          </p:cNvSpPr>
          <p:nvPr/>
        </p:nvSpPr>
        <p:spPr bwMode="auto">
          <a:xfrm>
            <a:off x="5373687" y="2057400"/>
            <a:ext cx="66675" cy="44450"/>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0 h 37"/>
              <a:gd name="T10" fmla="*/ 2147483647 w 57"/>
              <a:gd name="T11" fmla="*/ 2147483647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6" name="Freeform 87"/>
          <p:cNvSpPr>
            <a:spLocks/>
          </p:cNvSpPr>
          <p:nvPr/>
        </p:nvSpPr>
        <p:spPr bwMode="auto">
          <a:xfrm>
            <a:off x="5421312" y="2079625"/>
            <a:ext cx="79375" cy="31750"/>
          </a:xfrm>
          <a:custGeom>
            <a:avLst/>
            <a:gdLst>
              <a:gd name="T0" fmla="*/ 2147483647 w 68"/>
              <a:gd name="T1" fmla="*/ 0 h 26"/>
              <a:gd name="T2" fmla="*/ 2147483647 w 68"/>
              <a:gd name="T3" fmla="*/ 2147483647 h 26"/>
              <a:gd name="T4" fmla="*/ 2147483647 w 68"/>
              <a:gd name="T5" fmla="*/ 2147483647 h 26"/>
              <a:gd name="T6" fmla="*/ 2147483647 w 68"/>
              <a:gd name="T7" fmla="*/ 2147483647 h 26"/>
              <a:gd name="T8" fmla="*/ 2147483647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7" name="Freeform 88"/>
          <p:cNvSpPr>
            <a:spLocks/>
          </p:cNvSpPr>
          <p:nvPr/>
        </p:nvSpPr>
        <p:spPr bwMode="auto">
          <a:xfrm>
            <a:off x="5507037" y="2082800"/>
            <a:ext cx="79375" cy="50800"/>
          </a:xfrm>
          <a:custGeom>
            <a:avLst/>
            <a:gdLst>
              <a:gd name="T0" fmla="*/ 2147483647 w 66"/>
              <a:gd name="T1" fmla="*/ 2147483647 h 43"/>
              <a:gd name="T2" fmla="*/ 2147483647 w 66"/>
              <a:gd name="T3" fmla="*/ 2147483647 h 43"/>
              <a:gd name="T4" fmla="*/ 2147483647 w 66"/>
              <a:gd name="T5" fmla="*/ 2147483647 h 43"/>
              <a:gd name="T6" fmla="*/ 2147483647 w 66"/>
              <a:gd name="T7" fmla="*/ 2147483647 h 43"/>
              <a:gd name="T8" fmla="*/ 2147483647 w 66"/>
              <a:gd name="T9" fmla="*/ 2147483647 h 43"/>
              <a:gd name="T10" fmla="*/ 2147483647 w 66"/>
              <a:gd name="T11" fmla="*/ 2147483647 h 43"/>
              <a:gd name="T12" fmla="*/ 2147483647 w 66"/>
              <a:gd name="T13" fmla="*/ 2147483647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8" name="Freeform 89"/>
          <p:cNvSpPr>
            <a:spLocks/>
          </p:cNvSpPr>
          <p:nvPr/>
        </p:nvSpPr>
        <p:spPr bwMode="auto">
          <a:xfrm>
            <a:off x="6061075" y="2127250"/>
            <a:ext cx="139700" cy="47625"/>
          </a:xfrm>
          <a:custGeom>
            <a:avLst/>
            <a:gdLst>
              <a:gd name="T0" fmla="*/ 2147483647 w 117"/>
              <a:gd name="T1" fmla="*/ 0 h 41"/>
              <a:gd name="T2" fmla="*/ 2147483647 w 117"/>
              <a:gd name="T3" fmla="*/ 2147483647 h 41"/>
              <a:gd name="T4" fmla="*/ 2147483647 w 117"/>
              <a:gd name="T5" fmla="*/ 2147483647 h 41"/>
              <a:gd name="T6" fmla="*/ 2147483647 w 117"/>
              <a:gd name="T7" fmla="*/ 2147483647 h 41"/>
              <a:gd name="T8" fmla="*/ 2147483647 w 117"/>
              <a:gd name="T9" fmla="*/ 2147483647 h 41"/>
              <a:gd name="T10" fmla="*/ 2147483647 w 117"/>
              <a:gd name="T11" fmla="*/ 2147483647 h 41"/>
              <a:gd name="T12" fmla="*/ 2147483647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29" name="Freeform 90"/>
          <p:cNvSpPr>
            <a:spLocks/>
          </p:cNvSpPr>
          <p:nvPr/>
        </p:nvSpPr>
        <p:spPr bwMode="auto">
          <a:xfrm>
            <a:off x="6203950" y="2124075"/>
            <a:ext cx="73025" cy="38100"/>
          </a:xfrm>
          <a:custGeom>
            <a:avLst/>
            <a:gdLst>
              <a:gd name="T0" fmla="*/ 2147483647 w 62"/>
              <a:gd name="T1" fmla="*/ 2147483647 h 32"/>
              <a:gd name="T2" fmla="*/ 2147483647 w 62"/>
              <a:gd name="T3" fmla="*/ 2147483647 h 32"/>
              <a:gd name="T4" fmla="*/ 2147483647 w 62"/>
              <a:gd name="T5" fmla="*/ 2147483647 h 32"/>
              <a:gd name="T6" fmla="*/ 2147483647 w 62"/>
              <a:gd name="T7" fmla="*/ 2147483647 h 32"/>
              <a:gd name="T8" fmla="*/ 2147483647 w 62"/>
              <a:gd name="T9" fmla="*/ 2147483647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0" name="Freeform 91"/>
          <p:cNvSpPr>
            <a:spLocks/>
          </p:cNvSpPr>
          <p:nvPr/>
        </p:nvSpPr>
        <p:spPr bwMode="auto">
          <a:xfrm>
            <a:off x="6170612" y="2171700"/>
            <a:ext cx="58738" cy="25400"/>
          </a:xfrm>
          <a:custGeom>
            <a:avLst/>
            <a:gdLst>
              <a:gd name="T0" fmla="*/ 2147483647 w 49"/>
              <a:gd name="T1" fmla="*/ 2147483647 h 23"/>
              <a:gd name="T2" fmla="*/ 2147483647 w 49"/>
              <a:gd name="T3" fmla="*/ 2147483647 h 23"/>
              <a:gd name="T4" fmla="*/ 2147483647 w 49"/>
              <a:gd name="T5" fmla="*/ 2147483647 h 23"/>
              <a:gd name="T6" fmla="*/ 2147483647 w 49"/>
              <a:gd name="T7" fmla="*/ 2147483647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1" name="Freeform 92"/>
          <p:cNvSpPr>
            <a:spLocks/>
          </p:cNvSpPr>
          <p:nvPr/>
        </p:nvSpPr>
        <p:spPr bwMode="auto">
          <a:xfrm>
            <a:off x="6518275" y="2176463"/>
            <a:ext cx="120650" cy="180975"/>
          </a:xfrm>
          <a:custGeom>
            <a:avLst/>
            <a:gdLst>
              <a:gd name="T0" fmla="*/ 2147483647 w 102"/>
              <a:gd name="T1" fmla="*/ 0 h 152"/>
              <a:gd name="T2" fmla="*/ 0 w 102"/>
              <a:gd name="T3" fmla="*/ 2147483647 h 152"/>
              <a:gd name="T4" fmla="*/ 2147483647 w 102"/>
              <a:gd name="T5" fmla="*/ 2147483647 h 152"/>
              <a:gd name="T6" fmla="*/ 2147483647 w 102"/>
              <a:gd name="T7" fmla="*/ 2147483647 h 152"/>
              <a:gd name="T8" fmla="*/ 2147483647 w 102"/>
              <a:gd name="T9" fmla="*/ 2147483647 h 152"/>
              <a:gd name="T10" fmla="*/ 2147483647 w 102"/>
              <a:gd name="T11" fmla="*/ 2147483647 h 152"/>
              <a:gd name="T12" fmla="*/ 2147483647 w 102"/>
              <a:gd name="T13" fmla="*/ 2147483647 h 152"/>
              <a:gd name="T14" fmla="*/ 2147483647 w 102"/>
              <a:gd name="T15" fmla="*/ 2147483647 h 152"/>
              <a:gd name="T16" fmla="*/ 2147483647 w 102"/>
              <a:gd name="T17" fmla="*/ 2147483647 h 152"/>
              <a:gd name="T18" fmla="*/ 2147483647 w 102"/>
              <a:gd name="T19" fmla="*/ 2147483647 h 152"/>
              <a:gd name="T20" fmla="*/ 2147483647 w 102"/>
              <a:gd name="T21" fmla="*/ 2147483647 h 152"/>
              <a:gd name="T22" fmla="*/ 2147483647 w 102"/>
              <a:gd name="T23" fmla="*/ 2147483647 h 152"/>
              <a:gd name="T24" fmla="*/ 2147483647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2" name="Freeform 93"/>
          <p:cNvSpPr>
            <a:spLocks/>
          </p:cNvSpPr>
          <p:nvPr/>
        </p:nvSpPr>
        <p:spPr bwMode="auto">
          <a:xfrm>
            <a:off x="6615113" y="2363788"/>
            <a:ext cx="87312" cy="123825"/>
          </a:xfrm>
          <a:custGeom>
            <a:avLst/>
            <a:gdLst>
              <a:gd name="T0" fmla="*/ 2147483647 w 74"/>
              <a:gd name="T1" fmla="*/ 2147483647 h 103"/>
              <a:gd name="T2" fmla="*/ 2147483647 w 74"/>
              <a:gd name="T3" fmla="*/ 2147483647 h 103"/>
              <a:gd name="T4" fmla="*/ 2147483647 w 74"/>
              <a:gd name="T5" fmla="*/ 2147483647 h 103"/>
              <a:gd name="T6" fmla="*/ 2147483647 w 74"/>
              <a:gd name="T7" fmla="*/ 2147483647 h 103"/>
              <a:gd name="T8" fmla="*/ 2147483647 w 74"/>
              <a:gd name="T9" fmla="*/ 2147483647 h 103"/>
              <a:gd name="T10" fmla="*/ 2147483647 w 74"/>
              <a:gd name="T11" fmla="*/ 2147483647 h 103"/>
              <a:gd name="T12" fmla="*/ 0 w 74"/>
              <a:gd name="T13" fmla="*/ 2147483647 h 103"/>
              <a:gd name="T14" fmla="*/ 2147483647 w 74"/>
              <a:gd name="T15" fmla="*/ 2147483647 h 103"/>
              <a:gd name="T16" fmla="*/ 2147483647 w 74"/>
              <a:gd name="T17" fmla="*/ 2147483647 h 103"/>
              <a:gd name="T18" fmla="*/ 2147483647 w 74"/>
              <a:gd name="T19" fmla="*/ 2147483647 h 103"/>
              <a:gd name="T20" fmla="*/ 2147483647 w 74"/>
              <a:gd name="T21" fmla="*/ 2147483647 h 103"/>
              <a:gd name="T22" fmla="*/ 2147483647 w 74"/>
              <a:gd name="T23" fmla="*/ 2147483647 h 103"/>
              <a:gd name="T24" fmla="*/ 2147483647 w 74"/>
              <a:gd name="T25" fmla="*/ 2147483647 h 103"/>
              <a:gd name="T26" fmla="*/ 2147483647 w 74"/>
              <a:gd name="T27" fmla="*/ 2147483647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3" name="Freeform 94"/>
          <p:cNvSpPr>
            <a:spLocks/>
          </p:cNvSpPr>
          <p:nvPr/>
        </p:nvSpPr>
        <p:spPr bwMode="auto">
          <a:xfrm>
            <a:off x="6557963" y="2490788"/>
            <a:ext cx="173037" cy="298450"/>
          </a:xfrm>
          <a:custGeom>
            <a:avLst/>
            <a:gdLst>
              <a:gd name="T0" fmla="*/ 2147483647 w 146"/>
              <a:gd name="T1" fmla="*/ 2147483647 h 252"/>
              <a:gd name="T2" fmla="*/ 2147483647 w 146"/>
              <a:gd name="T3" fmla="*/ 2147483647 h 252"/>
              <a:gd name="T4" fmla="*/ 2147483647 w 146"/>
              <a:gd name="T5" fmla="*/ 2147483647 h 252"/>
              <a:gd name="T6" fmla="*/ 2147483647 w 146"/>
              <a:gd name="T7" fmla="*/ 2147483647 h 252"/>
              <a:gd name="T8" fmla="*/ 2147483647 w 146"/>
              <a:gd name="T9" fmla="*/ 2147483647 h 252"/>
              <a:gd name="T10" fmla="*/ 2147483647 w 146"/>
              <a:gd name="T11" fmla="*/ 2147483647 h 252"/>
              <a:gd name="T12" fmla="*/ 2147483647 w 146"/>
              <a:gd name="T13" fmla="*/ 2147483647 h 252"/>
              <a:gd name="T14" fmla="*/ 2147483647 w 146"/>
              <a:gd name="T15" fmla="*/ 2147483647 h 252"/>
              <a:gd name="T16" fmla="*/ 2147483647 w 146"/>
              <a:gd name="T17" fmla="*/ 2147483647 h 252"/>
              <a:gd name="T18" fmla="*/ 2147483647 w 146"/>
              <a:gd name="T19" fmla="*/ 2147483647 h 252"/>
              <a:gd name="T20" fmla="*/ 2147483647 w 146"/>
              <a:gd name="T21" fmla="*/ 2147483647 h 252"/>
              <a:gd name="T22" fmla="*/ 2147483647 w 146"/>
              <a:gd name="T23" fmla="*/ 2147483647 h 252"/>
              <a:gd name="T24" fmla="*/ 2147483647 w 146"/>
              <a:gd name="T25" fmla="*/ 2147483647 h 252"/>
              <a:gd name="T26" fmla="*/ 2147483647 w 146"/>
              <a:gd name="T27" fmla="*/ 2147483647 h 252"/>
              <a:gd name="T28" fmla="*/ 2147483647 w 146"/>
              <a:gd name="T29" fmla="*/ 2147483647 h 252"/>
              <a:gd name="T30" fmla="*/ 2147483647 w 146"/>
              <a:gd name="T31" fmla="*/ 2147483647 h 252"/>
              <a:gd name="T32" fmla="*/ 2147483647 w 146"/>
              <a:gd name="T33" fmla="*/ 2147483647 h 252"/>
              <a:gd name="T34" fmla="*/ 2147483647 w 146"/>
              <a:gd name="T35" fmla="*/ 2147483647 h 252"/>
              <a:gd name="T36" fmla="*/ 2147483647 w 146"/>
              <a:gd name="T37" fmla="*/ 2147483647 h 252"/>
              <a:gd name="T38" fmla="*/ 2147483647 w 146"/>
              <a:gd name="T39" fmla="*/ 2147483647 h 252"/>
              <a:gd name="T40" fmla="*/ 2147483647 w 146"/>
              <a:gd name="T41" fmla="*/ 2147483647 h 252"/>
              <a:gd name="T42" fmla="*/ 2147483647 w 146"/>
              <a:gd name="T43" fmla="*/ 2147483647 h 252"/>
              <a:gd name="T44" fmla="*/ 2147483647 w 146"/>
              <a:gd name="T45" fmla="*/ 2147483647 h 252"/>
              <a:gd name="T46" fmla="*/ 2147483647 w 146"/>
              <a:gd name="T47" fmla="*/ 2147483647 h 252"/>
              <a:gd name="T48" fmla="*/ 2147483647 w 146"/>
              <a:gd name="T49" fmla="*/ 0 h 252"/>
              <a:gd name="T50" fmla="*/ 2147483647 w 146"/>
              <a:gd name="T51" fmla="*/ 2147483647 h 252"/>
              <a:gd name="T52" fmla="*/ 2147483647 w 146"/>
              <a:gd name="T53" fmla="*/ 2147483647 h 252"/>
              <a:gd name="T54" fmla="*/ 2147483647 w 146"/>
              <a:gd name="T55" fmla="*/ 2147483647 h 252"/>
              <a:gd name="T56" fmla="*/ 2147483647 w 146"/>
              <a:gd name="T57" fmla="*/ 2147483647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4" name="Freeform 95"/>
          <p:cNvSpPr>
            <a:spLocks/>
          </p:cNvSpPr>
          <p:nvPr/>
        </p:nvSpPr>
        <p:spPr bwMode="auto">
          <a:xfrm>
            <a:off x="4926012" y="2041525"/>
            <a:ext cx="82550" cy="47625"/>
          </a:xfrm>
          <a:custGeom>
            <a:avLst/>
            <a:gdLst>
              <a:gd name="T0" fmla="*/ 2147483647 w 70"/>
              <a:gd name="T1" fmla="*/ 0 h 40"/>
              <a:gd name="T2" fmla="*/ 2147483647 w 70"/>
              <a:gd name="T3" fmla="*/ 2147483647 h 40"/>
              <a:gd name="T4" fmla="*/ 2147483647 w 70"/>
              <a:gd name="T5" fmla="*/ 2147483647 h 40"/>
              <a:gd name="T6" fmla="*/ 2147483647 w 70"/>
              <a:gd name="T7" fmla="*/ 2147483647 h 40"/>
              <a:gd name="T8" fmla="*/ 2147483647 w 70"/>
              <a:gd name="T9" fmla="*/ 2147483647 h 40"/>
              <a:gd name="T10" fmla="*/ 2147483647 w 70"/>
              <a:gd name="T11" fmla="*/ 2147483647 h 40"/>
              <a:gd name="T12" fmla="*/ 2147483647 w 70"/>
              <a:gd name="T13" fmla="*/ 2147483647 h 40"/>
              <a:gd name="T14" fmla="*/ 2147483647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5" name="Freeform 96"/>
          <p:cNvSpPr>
            <a:spLocks/>
          </p:cNvSpPr>
          <p:nvPr/>
        </p:nvSpPr>
        <p:spPr bwMode="auto">
          <a:xfrm>
            <a:off x="4756150" y="2054225"/>
            <a:ext cx="30162" cy="34925"/>
          </a:xfrm>
          <a:custGeom>
            <a:avLst/>
            <a:gdLst>
              <a:gd name="T0" fmla="*/ 2147483647 w 26"/>
              <a:gd name="T1" fmla="*/ 0 h 29"/>
              <a:gd name="T2" fmla="*/ 0 w 26"/>
              <a:gd name="T3" fmla="*/ 2147483647 h 29"/>
              <a:gd name="T4" fmla="*/ 2147483647 w 26"/>
              <a:gd name="T5" fmla="*/ 2147483647 h 29"/>
              <a:gd name="T6" fmla="*/ 2147483647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6" name="Freeform 97"/>
          <p:cNvSpPr>
            <a:spLocks/>
          </p:cNvSpPr>
          <p:nvPr/>
        </p:nvSpPr>
        <p:spPr bwMode="auto">
          <a:xfrm>
            <a:off x="4794250" y="2054225"/>
            <a:ext cx="58737" cy="41275"/>
          </a:xfrm>
          <a:custGeom>
            <a:avLst/>
            <a:gdLst>
              <a:gd name="T0" fmla="*/ 2147483647 w 49"/>
              <a:gd name="T1" fmla="*/ 2147483647 h 36"/>
              <a:gd name="T2" fmla="*/ 0 w 49"/>
              <a:gd name="T3" fmla="*/ 2147483647 h 36"/>
              <a:gd name="T4" fmla="*/ 2147483647 w 49"/>
              <a:gd name="T5" fmla="*/ 2147483647 h 36"/>
              <a:gd name="T6" fmla="*/ 2147483647 w 49"/>
              <a:gd name="T7" fmla="*/ 2147483647 h 36"/>
              <a:gd name="T8" fmla="*/ 2147483647 w 49"/>
              <a:gd name="T9" fmla="*/ 2147483647 h 36"/>
              <a:gd name="T10" fmla="*/ 2147483647 w 49"/>
              <a:gd name="T11" fmla="*/ 2147483647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7" name="Freeform 98"/>
          <p:cNvSpPr>
            <a:spLocks/>
          </p:cNvSpPr>
          <p:nvPr/>
        </p:nvSpPr>
        <p:spPr bwMode="auto">
          <a:xfrm>
            <a:off x="4891087" y="2038350"/>
            <a:ext cx="31750" cy="25400"/>
          </a:xfrm>
          <a:custGeom>
            <a:avLst/>
            <a:gdLst>
              <a:gd name="T0" fmla="*/ 2147483647 w 27"/>
              <a:gd name="T1" fmla="*/ 0 h 22"/>
              <a:gd name="T2" fmla="*/ 2147483647 w 27"/>
              <a:gd name="T3" fmla="*/ 2147483647 h 22"/>
              <a:gd name="T4" fmla="*/ 2147483647 w 27"/>
              <a:gd name="T5" fmla="*/ 2147483647 h 22"/>
              <a:gd name="T6" fmla="*/ 2147483647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8" name="Freeform 99"/>
          <p:cNvSpPr>
            <a:spLocks/>
          </p:cNvSpPr>
          <p:nvPr/>
        </p:nvSpPr>
        <p:spPr bwMode="auto">
          <a:xfrm>
            <a:off x="4862512" y="2066925"/>
            <a:ext cx="23813" cy="22225"/>
          </a:xfrm>
          <a:custGeom>
            <a:avLst/>
            <a:gdLst>
              <a:gd name="T0" fmla="*/ 2147483647 w 20"/>
              <a:gd name="T1" fmla="*/ 0 h 18"/>
              <a:gd name="T2" fmla="*/ 2147483647 w 20"/>
              <a:gd name="T3" fmla="*/ 2147483647 h 18"/>
              <a:gd name="T4" fmla="*/ 2147483647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39" name="Freeform 100"/>
          <p:cNvSpPr>
            <a:spLocks/>
          </p:cNvSpPr>
          <p:nvPr/>
        </p:nvSpPr>
        <p:spPr bwMode="auto">
          <a:xfrm>
            <a:off x="6672262" y="2092325"/>
            <a:ext cx="28575" cy="53975"/>
          </a:xfrm>
          <a:custGeom>
            <a:avLst/>
            <a:gdLst>
              <a:gd name="T0" fmla="*/ 2147483647 w 24"/>
              <a:gd name="T1" fmla="*/ 0 h 44"/>
              <a:gd name="T2" fmla="*/ 2147483647 w 24"/>
              <a:gd name="T3" fmla="*/ 2147483647 h 44"/>
              <a:gd name="T4" fmla="*/ 0 w 24"/>
              <a:gd name="T5" fmla="*/ 2147483647 h 44"/>
              <a:gd name="T6" fmla="*/ 2147483647 w 24"/>
              <a:gd name="T7" fmla="*/ 2147483647 h 44"/>
              <a:gd name="T8" fmla="*/ 2147483647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0" name="Freeform 101"/>
          <p:cNvSpPr>
            <a:spLocks/>
          </p:cNvSpPr>
          <p:nvPr/>
        </p:nvSpPr>
        <p:spPr bwMode="auto">
          <a:xfrm>
            <a:off x="5216525" y="4046538"/>
            <a:ext cx="49213" cy="28575"/>
          </a:xfrm>
          <a:custGeom>
            <a:avLst/>
            <a:gdLst>
              <a:gd name="T0" fmla="*/ 2147483647 w 41"/>
              <a:gd name="T1" fmla="*/ 0 h 24"/>
              <a:gd name="T2" fmla="*/ 2147483647 w 41"/>
              <a:gd name="T3" fmla="*/ 2147483647 h 24"/>
              <a:gd name="T4" fmla="*/ 2147483647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1" name="Freeform 102"/>
          <p:cNvSpPr>
            <a:spLocks/>
          </p:cNvSpPr>
          <p:nvPr/>
        </p:nvSpPr>
        <p:spPr bwMode="auto">
          <a:xfrm>
            <a:off x="5280025" y="4037013"/>
            <a:ext cx="15875" cy="22225"/>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2" name="Freeform 103"/>
          <p:cNvSpPr>
            <a:spLocks/>
          </p:cNvSpPr>
          <p:nvPr/>
        </p:nvSpPr>
        <p:spPr bwMode="auto">
          <a:xfrm>
            <a:off x="5173663" y="3792538"/>
            <a:ext cx="14287" cy="22225"/>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3" name="Freeform 104"/>
          <p:cNvSpPr>
            <a:spLocks/>
          </p:cNvSpPr>
          <p:nvPr/>
        </p:nvSpPr>
        <p:spPr bwMode="auto">
          <a:xfrm>
            <a:off x="5268913" y="3675063"/>
            <a:ext cx="17462" cy="31750"/>
          </a:xfrm>
          <a:custGeom>
            <a:avLst/>
            <a:gdLst>
              <a:gd name="T0" fmla="*/ 2147483647 w 14"/>
              <a:gd name="T1" fmla="*/ 0 h 25"/>
              <a:gd name="T2" fmla="*/ 0 w 14"/>
              <a:gd name="T3" fmla="*/ 2147483647 h 25"/>
              <a:gd name="T4" fmla="*/ 2147483647 w 14"/>
              <a:gd name="T5" fmla="*/ 2147483647 h 25"/>
              <a:gd name="T6" fmla="*/ 2147483647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4" name="Freeform 105"/>
          <p:cNvSpPr>
            <a:spLocks/>
          </p:cNvSpPr>
          <p:nvPr/>
        </p:nvSpPr>
        <p:spPr bwMode="auto">
          <a:xfrm>
            <a:off x="5230813" y="3675063"/>
            <a:ext cx="17462" cy="28575"/>
          </a:xfrm>
          <a:custGeom>
            <a:avLst/>
            <a:gdLst>
              <a:gd name="T0" fmla="*/ 2147483647 w 14"/>
              <a:gd name="T1" fmla="*/ 0 h 25"/>
              <a:gd name="T2" fmla="*/ 0 w 14"/>
              <a:gd name="T3" fmla="*/ 2147483647 h 25"/>
              <a:gd name="T4" fmla="*/ 2147483647 w 14"/>
              <a:gd name="T5" fmla="*/ 2147483647 h 25"/>
              <a:gd name="T6" fmla="*/ 2147483647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5" name="Freeform 106"/>
          <p:cNvSpPr>
            <a:spLocks/>
          </p:cNvSpPr>
          <p:nvPr/>
        </p:nvSpPr>
        <p:spPr bwMode="auto">
          <a:xfrm>
            <a:off x="5213350" y="3709988"/>
            <a:ext cx="15875" cy="22225"/>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6" name="Freeform 107"/>
          <p:cNvSpPr>
            <a:spLocks/>
          </p:cNvSpPr>
          <p:nvPr/>
        </p:nvSpPr>
        <p:spPr bwMode="auto">
          <a:xfrm>
            <a:off x="5173663" y="3763963"/>
            <a:ext cx="14287" cy="22225"/>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7" name="Freeform 108"/>
          <p:cNvSpPr>
            <a:spLocks/>
          </p:cNvSpPr>
          <p:nvPr/>
        </p:nvSpPr>
        <p:spPr bwMode="auto">
          <a:xfrm>
            <a:off x="5203825" y="3741738"/>
            <a:ext cx="15875" cy="25400"/>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8" name="Freeform 109"/>
          <p:cNvSpPr>
            <a:spLocks/>
          </p:cNvSpPr>
          <p:nvPr/>
        </p:nvSpPr>
        <p:spPr bwMode="auto">
          <a:xfrm>
            <a:off x="4040188" y="2173288"/>
            <a:ext cx="15875" cy="25400"/>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49" name="Freeform 110"/>
          <p:cNvSpPr>
            <a:spLocks/>
          </p:cNvSpPr>
          <p:nvPr/>
        </p:nvSpPr>
        <p:spPr bwMode="auto">
          <a:xfrm>
            <a:off x="3943350" y="2119313"/>
            <a:ext cx="15875" cy="25400"/>
          </a:xfrm>
          <a:custGeom>
            <a:avLst/>
            <a:gdLst>
              <a:gd name="T0" fmla="*/ 2147483647 w 13"/>
              <a:gd name="T1" fmla="*/ 2147483647 h 20"/>
              <a:gd name="T2" fmla="*/ 2147483647 w 13"/>
              <a:gd name="T3" fmla="*/ 2147483647 h 20"/>
              <a:gd name="T4" fmla="*/ 2147483647 w 13"/>
              <a:gd name="T5" fmla="*/ 2147483647 h 20"/>
              <a:gd name="T6" fmla="*/ 2147483647 w 13"/>
              <a:gd name="T7" fmla="*/ 2147483647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950" name="Freeform 111"/>
          <p:cNvSpPr>
            <a:spLocks/>
          </p:cNvSpPr>
          <p:nvPr/>
        </p:nvSpPr>
        <p:spPr bwMode="auto">
          <a:xfrm>
            <a:off x="3565525" y="1776413"/>
            <a:ext cx="3270250" cy="2609850"/>
          </a:xfrm>
          <a:custGeom>
            <a:avLst/>
            <a:gdLst>
              <a:gd name="T0" fmla="*/ 2147483647 w 2060"/>
              <a:gd name="T1" fmla="*/ 2147483647 h 1644"/>
              <a:gd name="T2" fmla="*/ 2147483647 w 2060"/>
              <a:gd name="T3" fmla="*/ 2147483647 h 1644"/>
              <a:gd name="T4" fmla="*/ 2147483647 w 2060"/>
              <a:gd name="T5" fmla="*/ 2147483647 h 1644"/>
              <a:gd name="T6" fmla="*/ 2147483647 w 2060"/>
              <a:gd name="T7" fmla="*/ 2147483647 h 1644"/>
              <a:gd name="T8" fmla="*/ 2147483647 w 2060"/>
              <a:gd name="T9" fmla="*/ 2147483647 h 1644"/>
              <a:gd name="T10" fmla="*/ 2147483647 w 2060"/>
              <a:gd name="T11" fmla="*/ 2147483647 h 1644"/>
              <a:gd name="T12" fmla="*/ 2147483647 w 2060"/>
              <a:gd name="T13" fmla="*/ 2147483647 h 1644"/>
              <a:gd name="T14" fmla="*/ 2147483647 w 2060"/>
              <a:gd name="T15" fmla="*/ 2147483647 h 1644"/>
              <a:gd name="T16" fmla="*/ 2147483647 w 2060"/>
              <a:gd name="T17" fmla="*/ 2147483647 h 1644"/>
              <a:gd name="T18" fmla="*/ 2147483647 w 2060"/>
              <a:gd name="T19" fmla="*/ 2147483647 h 1644"/>
              <a:gd name="T20" fmla="*/ 2147483647 w 2060"/>
              <a:gd name="T21" fmla="*/ 2147483647 h 1644"/>
              <a:gd name="T22" fmla="*/ 2147483647 w 2060"/>
              <a:gd name="T23" fmla="*/ 2147483647 h 1644"/>
              <a:gd name="T24" fmla="*/ 2147483647 w 2060"/>
              <a:gd name="T25" fmla="*/ 2147483647 h 1644"/>
              <a:gd name="T26" fmla="*/ 2147483647 w 2060"/>
              <a:gd name="T27" fmla="*/ 2147483647 h 1644"/>
              <a:gd name="T28" fmla="*/ 2147483647 w 2060"/>
              <a:gd name="T29" fmla="*/ 2147483647 h 1644"/>
              <a:gd name="T30" fmla="*/ 2147483647 w 2060"/>
              <a:gd name="T31" fmla="*/ 2147483647 h 1644"/>
              <a:gd name="T32" fmla="*/ 2147483647 w 2060"/>
              <a:gd name="T33" fmla="*/ 2147483647 h 1644"/>
              <a:gd name="T34" fmla="*/ 2147483647 w 2060"/>
              <a:gd name="T35" fmla="*/ 2147483647 h 1644"/>
              <a:gd name="T36" fmla="*/ 2147483647 w 2060"/>
              <a:gd name="T37" fmla="*/ 2147483647 h 1644"/>
              <a:gd name="T38" fmla="*/ 2147483647 w 2060"/>
              <a:gd name="T39" fmla="*/ 2147483647 h 1644"/>
              <a:gd name="T40" fmla="*/ 2147483647 w 2060"/>
              <a:gd name="T41" fmla="*/ 2147483647 h 1644"/>
              <a:gd name="T42" fmla="*/ 2147483647 w 2060"/>
              <a:gd name="T43" fmla="*/ 2147483647 h 1644"/>
              <a:gd name="T44" fmla="*/ 2147483647 w 2060"/>
              <a:gd name="T45" fmla="*/ 2147483647 h 1644"/>
              <a:gd name="T46" fmla="*/ 2147483647 w 2060"/>
              <a:gd name="T47" fmla="*/ 2147483647 h 1644"/>
              <a:gd name="T48" fmla="*/ 2147483647 w 2060"/>
              <a:gd name="T49" fmla="*/ 2147483647 h 1644"/>
              <a:gd name="T50" fmla="*/ 2147483647 w 2060"/>
              <a:gd name="T51" fmla="*/ 2147483647 h 1644"/>
              <a:gd name="T52" fmla="*/ 2147483647 w 2060"/>
              <a:gd name="T53" fmla="*/ 2147483647 h 1644"/>
              <a:gd name="T54" fmla="*/ 2147483647 w 2060"/>
              <a:gd name="T55" fmla="*/ 2147483647 h 1644"/>
              <a:gd name="T56" fmla="*/ 2147483647 w 2060"/>
              <a:gd name="T57" fmla="*/ 2147483647 h 1644"/>
              <a:gd name="T58" fmla="*/ 2147483647 w 2060"/>
              <a:gd name="T59" fmla="*/ 2147483647 h 1644"/>
              <a:gd name="T60" fmla="*/ 2147483647 w 2060"/>
              <a:gd name="T61" fmla="*/ 2147483647 h 1644"/>
              <a:gd name="T62" fmla="*/ 2147483647 w 2060"/>
              <a:gd name="T63" fmla="*/ 2147483647 h 1644"/>
              <a:gd name="T64" fmla="*/ 2147483647 w 2060"/>
              <a:gd name="T65" fmla="*/ 2147483647 h 1644"/>
              <a:gd name="T66" fmla="*/ 2147483647 w 2060"/>
              <a:gd name="T67" fmla="*/ 2147483647 h 1644"/>
              <a:gd name="T68" fmla="*/ 2147483647 w 2060"/>
              <a:gd name="T69" fmla="*/ 2147483647 h 1644"/>
              <a:gd name="T70" fmla="*/ 2147483647 w 2060"/>
              <a:gd name="T71" fmla="*/ 0 h 1644"/>
              <a:gd name="T72" fmla="*/ 2147483647 w 2060"/>
              <a:gd name="T73" fmla="*/ 2147483647 h 1644"/>
              <a:gd name="T74" fmla="*/ 2147483647 w 2060"/>
              <a:gd name="T75" fmla="*/ 2147483647 h 1644"/>
              <a:gd name="T76" fmla="*/ 2147483647 w 2060"/>
              <a:gd name="T77" fmla="*/ 2147483647 h 1644"/>
              <a:gd name="T78" fmla="*/ 2147483647 w 2060"/>
              <a:gd name="T79" fmla="*/ 2147483647 h 1644"/>
              <a:gd name="T80" fmla="*/ 2147483647 w 2060"/>
              <a:gd name="T81" fmla="*/ 2147483647 h 1644"/>
              <a:gd name="T82" fmla="*/ 2147483647 w 2060"/>
              <a:gd name="T83" fmla="*/ 2147483647 h 1644"/>
              <a:gd name="T84" fmla="*/ 2147483647 w 2060"/>
              <a:gd name="T85" fmla="*/ 2147483647 h 1644"/>
              <a:gd name="T86" fmla="*/ 2147483647 w 2060"/>
              <a:gd name="T87" fmla="*/ 2147483647 h 1644"/>
              <a:gd name="T88" fmla="*/ 2147483647 w 2060"/>
              <a:gd name="T89" fmla="*/ 2147483647 h 1644"/>
              <a:gd name="T90" fmla="*/ 2147483647 w 2060"/>
              <a:gd name="T91" fmla="*/ 2147483647 h 1644"/>
              <a:gd name="T92" fmla="*/ 2147483647 w 2060"/>
              <a:gd name="T93" fmla="*/ 2147483647 h 1644"/>
              <a:gd name="T94" fmla="*/ 2147483647 w 2060"/>
              <a:gd name="T95" fmla="*/ 2147483647 h 1644"/>
              <a:gd name="T96" fmla="*/ 2147483647 w 2060"/>
              <a:gd name="T97" fmla="*/ 2147483647 h 1644"/>
              <a:gd name="T98" fmla="*/ 2147483647 w 2060"/>
              <a:gd name="T99" fmla="*/ 2147483647 h 1644"/>
              <a:gd name="T100" fmla="*/ 2147483647 w 2060"/>
              <a:gd name="T101" fmla="*/ 2147483647 h 1644"/>
              <a:gd name="T102" fmla="*/ 2147483647 w 2060"/>
              <a:gd name="T103" fmla="*/ 2147483647 h 1644"/>
              <a:gd name="T104" fmla="*/ 2147483647 w 2060"/>
              <a:gd name="T105" fmla="*/ 2147483647 h 1644"/>
              <a:gd name="T106" fmla="*/ 2147483647 w 2060"/>
              <a:gd name="T107" fmla="*/ 2147483647 h 1644"/>
              <a:gd name="T108" fmla="*/ 2147483647 w 2060"/>
              <a:gd name="T109" fmla="*/ 2147483647 h 1644"/>
              <a:gd name="T110" fmla="*/ 2147483647 w 2060"/>
              <a:gd name="T111" fmla="*/ 2147483647 h 1644"/>
              <a:gd name="T112" fmla="*/ 2147483647 w 2060"/>
              <a:gd name="T113" fmla="*/ 2147483647 h 1644"/>
              <a:gd name="T114" fmla="*/ 2147483647 w 2060"/>
              <a:gd name="T115" fmla="*/ 2147483647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adFill rotWithShape="1">
            <a:gsLst>
              <a:gs pos="0">
                <a:schemeClr val="bg2"/>
              </a:gs>
              <a:gs pos="100000">
                <a:srgbClr val="EDEDED"/>
              </a:gs>
            </a:gsLst>
            <a:lin ang="2700000" scaled="1"/>
          </a:gradFill>
          <a:ln>
            <a:noFill/>
          </a:ln>
          <a:effectLst>
            <a:outerShdw dist="12700" dir="5400000" algn="ctr" rotWithShape="0">
              <a:srgbClr val="080808">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6" name="Oval 112"/>
          <p:cNvSpPr>
            <a:spLocks noChangeArrowheads="1"/>
          </p:cNvSpPr>
          <p:nvPr/>
        </p:nvSpPr>
        <p:spPr bwMode="auto">
          <a:xfrm>
            <a:off x="1905000" y="2024063"/>
            <a:ext cx="260350" cy="260350"/>
          </a:xfrm>
          <a:prstGeom prst="ellipse">
            <a:avLst/>
          </a:prstGeom>
          <a:gradFill rotWithShape="1">
            <a:gsLst>
              <a:gs pos="0">
                <a:srgbClr val="5E0000"/>
              </a:gs>
              <a:gs pos="100000">
                <a:srgbClr val="CC0000"/>
              </a:gs>
            </a:gsLst>
            <a:path path="shape">
              <a:fillToRect l="50000" t="50000" r="50000" b="50000"/>
            </a:path>
          </a:gradFill>
          <a:ln w="38100" cmpd="dbl">
            <a:solidFill>
              <a:srgbClr val="EBFFFB"/>
            </a:solidFill>
            <a:round/>
            <a:headEnd/>
            <a:tailEnd/>
          </a:ln>
        </p:spPr>
        <p:txBody>
          <a:bodyPr wrap="none" anchor="ctr"/>
          <a:lstStyle/>
          <a:p>
            <a:pPr algn="ctr"/>
            <a:endParaRPr lang="zh-CN" altLang="en-US">
              <a:latin typeface="Arial" pitchFamily="34" charset="0"/>
            </a:endParaRPr>
          </a:p>
        </p:txBody>
      </p:sp>
      <p:sp>
        <p:nvSpPr>
          <p:cNvPr id="157" name="Rectangle 113"/>
          <p:cNvSpPr>
            <a:spLocks noChangeArrowheads="1"/>
          </p:cNvSpPr>
          <p:nvPr/>
        </p:nvSpPr>
        <p:spPr bwMode="auto">
          <a:xfrm>
            <a:off x="4416425" y="942975"/>
            <a:ext cx="40941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400">
                <a:latin typeface="Arial" pitchFamily="34" charset="0"/>
              </a:rPr>
              <a:t>ThemeGallery  is a Design Digital Content &amp; Contents mall developed by Guild Design Inc.</a:t>
            </a:r>
          </a:p>
        </p:txBody>
      </p:sp>
      <p:sp>
        <p:nvSpPr>
          <p:cNvPr id="158" name="Rectangle 114"/>
          <p:cNvSpPr>
            <a:spLocks noChangeArrowheads="1"/>
          </p:cNvSpPr>
          <p:nvPr/>
        </p:nvSpPr>
        <p:spPr bwMode="auto">
          <a:xfrm>
            <a:off x="533400" y="823913"/>
            <a:ext cx="3814763" cy="520700"/>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algn="ctr"/>
            <a:r>
              <a:rPr lang="en-US" altLang="zh-CN" sz="2800">
                <a:solidFill>
                  <a:srgbClr val="FEFFFF"/>
                </a:solidFill>
                <a:latin typeface="Arial" pitchFamily="34" charset="0"/>
              </a:rPr>
              <a:t>A title about content</a:t>
            </a:r>
          </a:p>
        </p:txBody>
      </p:sp>
      <p:sp>
        <p:nvSpPr>
          <p:cNvPr id="159" name="Oval 115"/>
          <p:cNvSpPr>
            <a:spLocks noChangeArrowheads="1"/>
          </p:cNvSpPr>
          <p:nvPr/>
        </p:nvSpPr>
        <p:spPr bwMode="auto">
          <a:xfrm>
            <a:off x="4400550" y="3325813"/>
            <a:ext cx="260350" cy="260350"/>
          </a:xfrm>
          <a:prstGeom prst="ellipse">
            <a:avLst/>
          </a:prstGeom>
          <a:gradFill rotWithShape="1">
            <a:gsLst>
              <a:gs pos="0">
                <a:srgbClr val="5E0000"/>
              </a:gs>
              <a:gs pos="100000">
                <a:srgbClr val="CC0000"/>
              </a:gs>
            </a:gsLst>
            <a:path path="shape">
              <a:fillToRect l="50000" t="50000" r="50000" b="50000"/>
            </a:path>
          </a:gradFill>
          <a:ln w="38100" cmpd="dbl">
            <a:solidFill>
              <a:srgbClr val="EBFFFB"/>
            </a:solidFill>
            <a:round/>
            <a:headEnd/>
            <a:tailEnd/>
          </a:ln>
        </p:spPr>
        <p:txBody>
          <a:bodyPr wrap="none" anchor="ctr"/>
          <a:lstStyle/>
          <a:p>
            <a:pPr algn="ctr"/>
            <a:endParaRPr lang="zh-CN" altLang="en-US">
              <a:latin typeface="Arial" pitchFamily="34" charset="0"/>
            </a:endParaRPr>
          </a:p>
        </p:txBody>
      </p:sp>
      <p:sp>
        <p:nvSpPr>
          <p:cNvPr id="160" name="Oval 116"/>
          <p:cNvSpPr>
            <a:spLocks noChangeArrowheads="1"/>
          </p:cNvSpPr>
          <p:nvPr/>
        </p:nvSpPr>
        <p:spPr bwMode="auto">
          <a:xfrm>
            <a:off x="6389688" y="2478088"/>
            <a:ext cx="260350" cy="260350"/>
          </a:xfrm>
          <a:prstGeom prst="ellipse">
            <a:avLst/>
          </a:prstGeom>
          <a:gradFill rotWithShape="1">
            <a:gsLst>
              <a:gs pos="0">
                <a:srgbClr val="5E0000"/>
              </a:gs>
              <a:gs pos="100000">
                <a:srgbClr val="CC0000"/>
              </a:gs>
            </a:gsLst>
            <a:path path="shape">
              <a:fillToRect l="50000" t="50000" r="50000" b="50000"/>
            </a:path>
          </a:gradFill>
          <a:ln w="38100" cmpd="dbl">
            <a:solidFill>
              <a:srgbClr val="EBFFFB"/>
            </a:solidFill>
            <a:round/>
            <a:headEnd/>
            <a:tailEnd/>
          </a:ln>
        </p:spPr>
        <p:txBody>
          <a:bodyPr wrap="none" anchor="ctr"/>
          <a:lstStyle/>
          <a:p>
            <a:pPr algn="ctr"/>
            <a:endParaRPr lang="zh-CN" altLang="en-US">
              <a:latin typeface="Arial" pitchFamily="34" charset="0"/>
            </a:endParaRPr>
          </a:p>
        </p:txBody>
      </p:sp>
      <p:sp>
        <p:nvSpPr>
          <p:cNvPr id="161" name="Oval 117"/>
          <p:cNvSpPr>
            <a:spLocks noChangeArrowheads="1"/>
          </p:cNvSpPr>
          <p:nvPr/>
        </p:nvSpPr>
        <p:spPr bwMode="auto">
          <a:xfrm>
            <a:off x="4822825" y="2103438"/>
            <a:ext cx="260350" cy="260350"/>
          </a:xfrm>
          <a:prstGeom prst="ellipse">
            <a:avLst/>
          </a:prstGeom>
          <a:gradFill rotWithShape="1">
            <a:gsLst>
              <a:gs pos="0">
                <a:srgbClr val="5E0000"/>
              </a:gs>
              <a:gs pos="100000">
                <a:srgbClr val="CC0000"/>
              </a:gs>
            </a:gsLst>
            <a:path path="shape">
              <a:fillToRect l="50000" t="50000" r="50000" b="50000"/>
            </a:path>
          </a:gradFill>
          <a:ln w="38100" cmpd="dbl">
            <a:solidFill>
              <a:srgbClr val="EBFFFB"/>
            </a:solidFill>
            <a:round/>
            <a:headEnd/>
            <a:tailEnd/>
          </a:ln>
        </p:spPr>
        <p:txBody>
          <a:bodyPr wrap="none" anchor="ctr"/>
          <a:lstStyle/>
          <a:p>
            <a:pPr algn="ctr"/>
            <a:endParaRPr lang="zh-CN" altLang="en-US">
              <a:latin typeface="Arial" pitchFamily="34" charset="0"/>
            </a:endParaRPr>
          </a:p>
        </p:txBody>
      </p:sp>
      <p:sp>
        <p:nvSpPr>
          <p:cNvPr id="162" name="Oval 118"/>
          <p:cNvSpPr>
            <a:spLocks noChangeArrowheads="1"/>
          </p:cNvSpPr>
          <p:nvPr/>
        </p:nvSpPr>
        <p:spPr bwMode="auto">
          <a:xfrm>
            <a:off x="2511425" y="4287838"/>
            <a:ext cx="260350" cy="260350"/>
          </a:xfrm>
          <a:prstGeom prst="ellipse">
            <a:avLst/>
          </a:prstGeom>
          <a:gradFill rotWithShape="1">
            <a:gsLst>
              <a:gs pos="0">
                <a:srgbClr val="5E0000"/>
              </a:gs>
              <a:gs pos="100000">
                <a:srgbClr val="CC0000"/>
              </a:gs>
            </a:gsLst>
            <a:path path="shape">
              <a:fillToRect l="50000" t="50000" r="50000" b="50000"/>
            </a:path>
          </a:gradFill>
          <a:ln w="38100" cmpd="dbl">
            <a:solidFill>
              <a:srgbClr val="EBFFFB"/>
            </a:solidFill>
            <a:round/>
            <a:headEnd/>
            <a:tailEnd/>
          </a:ln>
        </p:spPr>
        <p:txBody>
          <a:bodyPr wrap="none" anchor="ctr"/>
          <a:lstStyle/>
          <a:p>
            <a:pPr algn="ctr"/>
            <a:endParaRPr lang="zh-CN" altLang="en-US">
              <a:latin typeface="Arial" pitchFamily="34" charset="0"/>
            </a:endParaRPr>
          </a:p>
        </p:txBody>
      </p:sp>
      <p:sp>
        <p:nvSpPr>
          <p:cNvPr id="163" name="AutoShape 119"/>
          <p:cNvSpPr>
            <a:spLocks/>
          </p:cNvSpPr>
          <p:nvPr/>
        </p:nvSpPr>
        <p:spPr bwMode="auto">
          <a:xfrm>
            <a:off x="5321300" y="1565275"/>
            <a:ext cx="3146425" cy="434975"/>
          </a:xfrm>
          <a:prstGeom prst="callout2">
            <a:avLst>
              <a:gd name="adj1" fmla="val 26375"/>
              <a:gd name="adj2" fmla="val -2421"/>
              <a:gd name="adj3" fmla="val 26375"/>
              <a:gd name="adj4" fmla="val -5347"/>
              <a:gd name="adj5" fmla="val 155982"/>
              <a:gd name="adj6" fmla="val -11151"/>
            </a:avLst>
          </a:prstGeom>
          <a:noFill/>
          <a:ln w="9525">
            <a:solidFill>
              <a:schemeClr val="tx1"/>
            </a:solidFill>
            <a:miter lim="800000"/>
            <a:headEnd type="diamond" w="med" len="med"/>
            <a:tailEnd/>
          </a:ln>
          <a:extLst>
            <a:ext uri="{909E8E84-426E-40DD-AFC4-6F175D3DCCD1}">
              <a14:hiddenFill xmlns:a14="http://schemas.microsoft.com/office/drawing/2010/main">
                <a:solidFill>
                  <a:srgbClr val="FFFFFF"/>
                </a:solidFill>
              </a14:hiddenFill>
            </a:ext>
          </a:extLst>
        </p:spPr>
        <p:txBody>
          <a:bodyPr anchor="ctr"/>
          <a:lstStyle/>
          <a:p>
            <a:pPr algn="ctr" eaLnBrk="0" hangingPunct="0"/>
            <a:r>
              <a:rPr lang="en-US" altLang="zh-CN" sz="1400">
                <a:latin typeface="Arial" pitchFamily="34" charset="0"/>
              </a:rPr>
              <a:t>Describe a vision of company or strategic contents.</a:t>
            </a:r>
          </a:p>
        </p:txBody>
      </p:sp>
    </p:spTree>
    <p:extLst>
      <p:ext uri="{BB962C8B-B14F-4D97-AF65-F5344CB8AC3E}">
        <p14:creationId xmlns:p14="http://schemas.microsoft.com/office/powerpoint/2010/main" val="827052871"/>
      </p:ext>
    </p:extLst>
  </p:cSld>
  <p:clrMapOvr>
    <a:masterClrMapping/>
  </p:clrMapOvr>
  <p:transition spd="med" advTm="6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00"/>
                            </p:stCondLst>
                            <p:childTnLst>
                              <p:par>
                                <p:cTn id="10" presetID="2" presetClass="entr" presetSubtype="4" fill="hold" grpId="0" nodeType="afterEffect">
                                  <p:stCondLst>
                                    <p:cond delay="0"/>
                                  </p:stCondLst>
                                  <p:childTnLst>
                                    <p:set>
                                      <p:cBhvr>
                                        <p:cTn id="11" dur="1" fill="hold">
                                          <p:stCondLst>
                                            <p:cond delay="0"/>
                                          </p:stCondLst>
                                        </p:cTn>
                                        <p:tgtEl>
                                          <p:spTgt spid="156"/>
                                        </p:tgtEl>
                                        <p:attrNameLst>
                                          <p:attrName>style.visibility</p:attrName>
                                        </p:attrNameLst>
                                      </p:cBhvr>
                                      <p:to>
                                        <p:strVal val="visible"/>
                                      </p:to>
                                    </p:set>
                                    <p:anim calcmode="lin" valueType="num">
                                      <p:cBhvr additive="base">
                                        <p:cTn id="12" dur="500" fill="hold"/>
                                        <p:tgtEl>
                                          <p:spTgt spid="156"/>
                                        </p:tgtEl>
                                        <p:attrNameLst>
                                          <p:attrName>ppt_x</p:attrName>
                                        </p:attrNameLst>
                                      </p:cBhvr>
                                      <p:tavLst>
                                        <p:tav tm="0">
                                          <p:val>
                                            <p:strVal val="#ppt_x"/>
                                          </p:val>
                                        </p:tav>
                                        <p:tav tm="100000">
                                          <p:val>
                                            <p:strVal val="#ppt_x"/>
                                          </p:val>
                                        </p:tav>
                                      </p:tavLst>
                                    </p:anim>
                                    <p:anim calcmode="lin" valueType="num">
                                      <p:cBhvr additive="base">
                                        <p:cTn id="13" dur="500" fill="hold"/>
                                        <p:tgtEl>
                                          <p:spTgt spid="15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800"/>
                            </p:stCondLst>
                            <p:childTnLst>
                              <p:par>
                                <p:cTn id="15" presetID="2" presetClass="entr" presetSubtype="4" fill="hold" grpId="0"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300"/>
                            </p:stCondLst>
                            <p:childTnLst>
                              <p:par>
                                <p:cTn id="20" presetID="2" presetClass="entr" presetSubtype="4" fill="hold" grpId="0" nodeType="after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ppt_x"/>
                                          </p:val>
                                        </p:tav>
                                        <p:tav tm="100000">
                                          <p:val>
                                            <p:strVal val="#ppt_x"/>
                                          </p:val>
                                        </p:tav>
                                      </p:tavLst>
                                    </p:anim>
                                    <p:anim calcmode="lin" valueType="num">
                                      <p:cBhvr additive="base">
                                        <p:cTn id="23" dur="500" fill="hold"/>
                                        <p:tgtEl>
                                          <p:spTgt spid="160"/>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800"/>
                            </p:stCondLst>
                            <p:childTnLst>
                              <p:par>
                                <p:cTn id="25" presetID="2" presetClass="entr" presetSubtype="4" fill="hold" grpId="0" nodeType="afterEffect">
                                  <p:stCondLst>
                                    <p:cond delay="0"/>
                                  </p:stCondLst>
                                  <p:childTnLst>
                                    <p:set>
                                      <p:cBhvr>
                                        <p:cTn id="26" dur="1" fill="hold">
                                          <p:stCondLst>
                                            <p:cond delay="0"/>
                                          </p:stCondLst>
                                        </p:cTn>
                                        <p:tgtEl>
                                          <p:spTgt spid="162"/>
                                        </p:tgtEl>
                                        <p:attrNameLst>
                                          <p:attrName>style.visibility</p:attrName>
                                        </p:attrNameLst>
                                      </p:cBhvr>
                                      <p:to>
                                        <p:strVal val="visible"/>
                                      </p:to>
                                    </p:set>
                                    <p:anim calcmode="lin" valueType="num">
                                      <p:cBhvr additive="base">
                                        <p:cTn id="27" dur="500" fill="hold"/>
                                        <p:tgtEl>
                                          <p:spTgt spid="162"/>
                                        </p:tgtEl>
                                        <p:attrNameLst>
                                          <p:attrName>ppt_x</p:attrName>
                                        </p:attrNameLst>
                                      </p:cBhvr>
                                      <p:tavLst>
                                        <p:tav tm="0">
                                          <p:val>
                                            <p:strVal val="#ppt_x"/>
                                          </p:val>
                                        </p:tav>
                                        <p:tav tm="100000">
                                          <p:val>
                                            <p:strVal val="#ppt_x"/>
                                          </p:val>
                                        </p:tav>
                                      </p:tavLst>
                                    </p:anim>
                                    <p:anim calcmode="lin" valueType="num">
                                      <p:cBhvr additive="base">
                                        <p:cTn id="28" dur="500" fill="hold"/>
                                        <p:tgtEl>
                                          <p:spTgt spid="162"/>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300"/>
                            </p:stCondLst>
                            <p:childTnLst>
                              <p:par>
                                <p:cTn id="30" presetID="2" presetClass="entr" presetSubtype="4" fill="hold" grpId="0" nodeType="afterEffect">
                                  <p:stCondLst>
                                    <p:cond delay="0"/>
                                  </p:stCondLst>
                                  <p:childTnLst>
                                    <p:set>
                                      <p:cBhvr>
                                        <p:cTn id="31" dur="1" fill="hold">
                                          <p:stCondLst>
                                            <p:cond delay="0"/>
                                          </p:stCondLst>
                                        </p:cTn>
                                        <p:tgtEl>
                                          <p:spTgt spid="159"/>
                                        </p:tgtEl>
                                        <p:attrNameLst>
                                          <p:attrName>style.visibility</p:attrName>
                                        </p:attrNameLst>
                                      </p:cBhvr>
                                      <p:to>
                                        <p:strVal val="visible"/>
                                      </p:to>
                                    </p:set>
                                    <p:anim calcmode="lin" valueType="num">
                                      <p:cBhvr additive="base">
                                        <p:cTn id="32" dur="500" fill="hold"/>
                                        <p:tgtEl>
                                          <p:spTgt spid="159"/>
                                        </p:tgtEl>
                                        <p:attrNameLst>
                                          <p:attrName>ppt_x</p:attrName>
                                        </p:attrNameLst>
                                      </p:cBhvr>
                                      <p:tavLst>
                                        <p:tav tm="0">
                                          <p:val>
                                            <p:strVal val="#ppt_x"/>
                                          </p:val>
                                        </p:tav>
                                        <p:tav tm="100000">
                                          <p:val>
                                            <p:strVal val="#ppt_x"/>
                                          </p:val>
                                        </p:tav>
                                      </p:tavLst>
                                    </p:anim>
                                    <p:anim calcmode="lin" valueType="num">
                                      <p:cBhvr additive="base">
                                        <p:cTn id="33" dur="500" fill="hold"/>
                                        <p:tgtEl>
                                          <p:spTgt spid="159"/>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800"/>
                            </p:stCondLst>
                            <p:childTnLst>
                              <p:par>
                                <p:cTn id="35" presetID="13" presetClass="entr" presetSubtype="16" fill="hold" grpId="0" nodeType="after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plus(in)">
                                      <p:cBhvr>
                                        <p:cTn id="37" dur="1000"/>
                                        <p:tgtEl>
                                          <p:spTgt spid="163"/>
                                        </p:tgtEl>
                                      </p:cBhvr>
                                    </p:animEffect>
                                  </p:childTnLst>
                                </p:cTn>
                              </p:par>
                            </p:childTnLst>
                          </p:cTn>
                        </p:par>
                        <p:par>
                          <p:cTn id="38" fill="hold" nodeType="afterGroup">
                            <p:stCondLst>
                              <p:cond delay="3800"/>
                            </p:stCondLst>
                            <p:childTnLst>
                              <p:par>
                                <p:cTn id="39" presetID="26" presetClass="entr" presetSubtype="0" fill="hold" grpId="0" nodeType="after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wipe(down)">
                                      <p:cBhvr>
                                        <p:cTn id="41" dur="580">
                                          <p:stCondLst>
                                            <p:cond delay="0"/>
                                          </p:stCondLst>
                                        </p:cTn>
                                        <p:tgtEl>
                                          <p:spTgt spid="158"/>
                                        </p:tgtEl>
                                      </p:cBhvr>
                                    </p:animEffect>
                                    <p:anim calcmode="lin" valueType="num">
                                      <p:cBhvr>
                                        <p:cTn id="42" dur="1822">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43" dur="664">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44" dur="664">
                                          <p:stCondLst>
                                            <p:cond delay="664"/>
                                          </p:stCondLst>
                                        </p:cTn>
                                        <p:tgtEl>
                                          <p:spTgt spid="158"/>
                                        </p:tgtEl>
                                        <p:attrNameLst>
                                          <p:attrName>ppt_y</p:attrName>
                                        </p:attrNameLst>
                                      </p:cBhvr>
                                      <p:tavLst>
                                        <p:tav tm="0" fmla="#ppt_y-sin(pi*$)/9">
                                          <p:val>
                                            <p:fltVal val="0"/>
                                          </p:val>
                                        </p:tav>
                                        <p:tav tm="100000">
                                          <p:val>
                                            <p:fltVal val="1"/>
                                          </p:val>
                                        </p:tav>
                                      </p:tavLst>
                                    </p:anim>
                                    <p:anim calcmode="lin" valueType="num">
                                      <p:cBhvr>
                                        <p:cTn id="45" dur="332">
                                          <p:stCondLst>
                                            <p:cond delay="1324"/>
                                          </p:stCondLst>
                                        </p:cTn>
                                        <p:tgtEl>
                                          <p:spTgt spid="158"/>
                                        </p:tgtEl>
                                        <p:attrNameLst>
                                          <p:attrName>ppt_y</p:attrName>
                                        </p:attrNameLst>
                                      </p:cBhvr>
                                      <p:tavLst>
                                        <p:tav tm="0" fmla="#ppt_y-sin(pi*$)/27">
                                          <p:val>
                                            <p:fltVal val="0"/>
                                          </p:val>
                                        </p:tav>
                                        <p:tav tm="100000">
                                          <p:val>
                                            <p:fltVal val="1"/>
                                          </p:val>
                                        </p:tav>
                                      </p:tavLst>
                                    </p:anim>
                                    <p:anim calcmode="lin" valueType="num">
                                      <p:cBhvr>
                                        <p:cTn id="46" dur="164">
                                          <p:stCondLst>
                                            <p:cond delay="1656"/>
                                          </p:stCondLst>
                                        </p:cTn>
                                        <p:tgtEl>
                                          <p:spTgt spid="158"/>
                                        </p:tgtEl>
                                        <p:attrNameLst>
                                          <p:attrName>ppt_y</p:attrName>
                                        </p:attrNameLst>
                                      </p:cBhvr>
                                      <p:tavLst>
                                        <p:tav tm="0" fmla="#ppt_y-sin(pi*$)/81">
                                          <p:val>
                                            <p:fltVal val="0"/>
                                          </p:val>
                                        </p:tav>
                                        <p:tav tm="100000">
                                          <p:val>
                                            <p:fltVal val="1"/>
                                          </p:val>
                                        </p:tav>
                                      </p:tavLst>
                                    </p:anim>
                                    <p:animScale>
                                      <p:cBhvr>
                                        <p:cTn id="47" dur="26">
                                          <p:stCondLst>
                                            <p:cond delay="650"/>
                                          </p:stCondLst>
                                        </p:cTn>
                                        <p:tgtEl>
                                          <p:spTgt spid="158"/>
                                        </p:tgtEl>
                                      </p:cBhvr>
                                      <p:to x="100000" y="60000"/>
                                    </p:animScale>
                                    <p:animScale>
                                      <p:cBhvr>
                                        <p:cTn id="48" dur="166" decel="50000">
                                          <p:stCondLst>
                                            <p:cond delay="676"/>
                                          </p:stCondLst>
                                        </p:cTn>
                                        <p:tgtEl>
                                          <p:spTgt spid="158"/>
                                        </p:tgtEl>
                                      </p:cBhvr>
                                      <p:to x="100000" y="100000"/>
                                    </p:animScale>
                                    <p:animScale>
                                      <p:cBhvr>
                                        <p:cTn id="49" dur="26">
                                          <p:stCondLst>
                                            <p:cond delay="1312"/>
                                          </p:stCondLst>
                                        </p:cTn>
                                        <p:tgtEl>
                                          <p:spTgt spid="158"/>
                                        </p:tgtEl>
                                      </p:cBhvr>
                                      <p:to x="100000" y="80000"/>
                                    </p:animScale>
                                    <p:animScale>
                                      <p:cBhvr>
                                        <p:cTn id="50" dur="166" decel="50000">
                                          <p:stCondLst>
                                            <p:cond delay="1338"/>
                                          </p:stCondLst>
                                        </p:cTn>
                                        <p:tgtEl>
                                          <p:spTgt spid="158"/>
                                        </p:tgtEl>
                                      </p:cBhvr>
                                      <p:to x="100000" y="100000"/>
                                    </p:animScale>
                                    <p:animScale>
                                      <p:cBhvr>
                                        <p:cTn id="51" dur="26">
                                          <p:stCondLst>
                                            <p:cond delay="1642"/>
                                          </p:stCondLst>
                                        </p:cTn>
                                        <p:tgtEl>
                                          <p:spTgt spid="158"/>
                                        </p:tgtEl>
                                      </p:cBhvr>
                                      <p:to x="100000" y="90000"/>
                                    </p:animScale>
                                    <p:animScale>
                                      <p:cBhvr>
                                        <p:cTn id="52" dur="166" decel="50000">
                                          <p:stCondLst>
                                            <p:cond delay="1668"/>
                                          </p:stCondLst>
                                        </p:cTn>
                                        <p:tgtEl>
                                          <p:spTgt spid="158"/>
                                        </p:tgtEl>
                                      </p:cBhvr>
                                      <p:to x="100000" y="100000"/>
                                    </p:animScale>
                                    <p:animScale>
                                      <p:cBhvr>
                                        <p:cTn id="53" dur="26">
                                          <p:stCondLst>
                                            <p:cond delay="1808"/>
                                          </p:stCondLst>
                                        </p:cTn>
                                        <p:tgtEl>
                                          <p:spTgt spid="158"/>
                                        </p:tgtEl>
                                      </p:cBhvr>
                                      <p:to x="100000" y="95000"/>
                                    </p:animScale>
                                    <p:animScale>
                                      <p:cBhvr>
                                        <p:cTn id="54" dur="166" decel="50000">
                                          <p:stCondLst>
                                            <p:cond delay="1834"/>
                                          </p:stCondLst>
                                        </p:cTn>
                                        <p:tgtEl>
                                          <p:spTgt spid="158"/>
                                        </p:tgtEl>
                                      </p:cBhvr>
                                      <p:to x="100000" y="100000"/>
                                    </p:animScale>
                                  </p:childTnLst>
                                </p:cTn>
                              </p:par>
                            </p:childTnLst>
                          </p:cTn>
                        </p:par>
                        <p:par>
                          <p:cTn id="55" fill="hold" nodeType="afterGroup">
                            <p:stCondLst>
                              <p:cond delay="5800"/>
                            </p:stCondLst>
                            <p:childTnLst>
                              <p:par>
                                <p:cTn id="56" presetID="20" presetClass="entr" presetSubtype="0" fill="hold" grpId="0" nodeType="afterEffect">
                                  <p:stCondLst>
                                    <p:cond delay="0"/>
                                  </p:stCondLst>
                                  <p:childTnLst>
                                    <p:set>
                                      <p:cBhvr>
                                        <p:cTn id="57" dur="1" fill="hold">
                                          <p:stCondLst>
                                            <p:cond delay="0"/>
                                          </p:stCondLst>
                                        </p:cTn>
                                        <p:tgtEl>
                                          <p:spTgt spid="157"/>
                                        </p:tgtEl>
                                        <p:attrNameLst>
                                          <p:attrName>style.visibility</p:attrName>
                                        </p:attrNameLst>
                                      </p:cBhvr>
                                      <p:to>
                                        <p:strVal val="visible"/>
                                      </p:to>
                                    </p:set>
                                    <p:animEffect transition="in" filter="wedge">
                                      <p:cBhvr>
                                        <p:cTn id="58"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6" grpId="0" animBg="1"/>
      <p:bldP spid="157" grpId="0" bldLvl="0" autoUpdateAnimBg="0"/>
      <p:bldP spid="158" grpId="0" bldLvl="0" animBg="1" autoUpdateAnimBg="0"/>
      <p:bldP spid="159" grpId="0" animBg="1"/>
      <p:bldP spid="160" grpId="0" animBg="1"/>
      <p:bldP spid="161" grpId="0" animBg="1"/>
      <p:bldP spid="162" grpId="0" animBg="1"/>
      <p:bldP spid="163" grpId="0" bldLvl="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2"/>
            <a:ext cx="9143996" cy="5145021"/>
          </a:xfrm>
          <a:prstGeom prst="rect">
            <a:avLst/>
          </a:prstGeom>
        </p:spPr>
      </p:pic>
      <p:sp>
        <p:nvSpPr>
          <p:cNvPr id="8" name="TextBox 7"/>
          <p:cNvSpPr txBox="1"/>
          <p:nvPr/>
        </p:nvSpPr>
        <p:spPr>
          <a:xfrm>
            <a:off x="2987824" y="1636440"/>
            <a:ext cx="2693366" cy="707886"/>
          </a:xfrm>
          <a:prstGeom prst="rect">
            <a:avLst/>
          </a:prstGeom>
          <a:noFill/>
        </p:spPr>
        <p:txBody>
          <a:bodyPr wrap="none" rtlCol="0">
            <a:spAutoFit/>
          </a:bodyPr>
          <a:lstStyle/>
          <a:p>
            <a:r>
              <a:rPr lang="zh-CN" altLang="en-US" sz="4000" dirty="0" smtClean="0">
                <a:solidFill>
                  <a:schemeClr val="bg2">
                    <a:lumMod val="10000"/>
                  </a:schemeClr>
                </a:solidFill>
                <a:latin typeface="微软雅黑" panose="020B0503020204020204" pitchFamily="34" charset="-122"/>
                <a:ea typeface="微软雅黑" panose="020B0503020204020204" pitchFamily="34" charset="-122"/>
              </a:rPr>
              <a:t>感 谢 观 看</a:t>
            </a:r>
            <a:endParaRPr lang="zh-CN" altLang="en-US" sz="4000" dirty="0">
              <a:solidFill>
                <a:schemeClr val="bg2">
                  <a:lumMod val="1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4" name="椭圆 3"/>
          <p:cNvSpPr/>
          <p:nvPr/>
        </p:nvSpPr>
        <p:spPr bwMode="auto">
          <a:xfrm>
            <a:off x="1484594" y="1348408"/>
            <a:ext cx="1800200" cy="1800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36" name="椭圆 35"/>
          <p:cNvSpPr/>
          <p:nvPr/>
        </p:nvSpPr>
        <p:spPr bwMode="auto">
          <a:xfrm>
            <a:off x="2987824" y="1348408"/>
            <a:ext cx="1800200" cy="18002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37" name="椭圆 36"/>
          <p:cNvSpPr/>
          <p:nvPr/>
        </p:nvSpPr>
        <p:spPr bwMode="auto">
          <a:xfrm>
            <a:off x="4499992" y="1348408"/>
            <a:ext cx="1800200" cy="180020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38" name="椭圆 37"/>
          <p:cNvSpPr/>
          <p:nvPr/>
        </p:nvSpPr>
        <p:spPr bwMode="auto">
          <a:xfrm>
            <a:off x="6012160" y="1348408"/>
            <a:ext cx="1800200" cy="180020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39" name="TextBox 38"/>
          <p:cNvSpPr txBox="1"/>
          <p:nvPr/>
        </p:nvSpPr>
        <p:spPr>
          <a:xfrm>
            <a:off x="2162998" y="1679743"/>
            <a:ext cx="43794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bwMode="auto">
          <a:xfrm>
            <a:off x="1665932" y="2105084"/>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26088" y="2177092"/>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1924059" y="2423441"/>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bwMode="auto">
          <a:xfrm>
            <a:off x="1819711" y="2238701"/>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2" name="矩形 71"/>
          <p:cNvSpPr/>
          <p:nvPr/>
        </p:nvSpPr>
        <p:spPr bwMode="auto">
          <a:xfrm>
            <a:off x="1819711" y="2485052"/>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3" name="TextBox 72"/>
          <p:cNvSpPr txBox="1"/>
          <p:nvPr/>
        </p:nvSpPr>
        <p:spPr>
          <a:xfrm>
            <a:off x="3603158" y="1684357"/>
            <a:ext cx="43794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74" name="直接连接符 73"/>
          <p:cNvCxnSpPr/>
          <p:nvPr/>
        </p:nvCxnSpPr>
        <p:spPr bwMode="auto">
          <a:xfrm>
            <a:off x="3106092" y="2109698"/>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366248" y="2181706"/>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3364219" y="2428055"/>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7" name="矩形 76"/>
          <p:cNvSpPr/>
          <p:nvPr/>
        </p:nvSpPr>
        <p:spPr bwMode="auto">
          <a:xfrm>
            <a:off x="3259871" y="2243315"/>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8" name="矩形 77"/>
          <p:cNvSpPr/>
          <p:nvPr/>
        </p:nvSpPr>
        <p:spPr bwMode="auto">
          <a:xfrm>
            <a:off x="3259871" y="2489666"/>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79" name="TextBox 78"/>
          <p:cNvSpPr txBox="1"/>
          <p:nvPr/>
        </p:nvSpPr>
        <p:spPr>
          <a:xfrm>
            <a:off x="5115325" y="1679743"/>
            <a:ext cx="43794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bwMode="auto">
          <a:xfrm>
            <a:off x="4618259" y="2105084"/>
            <a:ext cx="1211875"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4878415" y="2177092"/>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4876386" y="2423441"/>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3" name="矩形 82"/>
          <p:cNvSpPr/>
          <p:nvPr/>
        </p:nvSpPr>
        <p:spPr bwMode="auto">
          <a:xfrm>
            <a:off x="4772038" y="2238701"/>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4" name="矩形 83"/>
          <p:cNvSpPr/>
          <p:nvPr/>
        </p:nvSpPr>
        <p:spPr bwMode="auto">
          <a:xfrm>
            <a:off x="4772038" y="2485052"/>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85" name="TextBox 84"/>
          <p:cNvSpPr txBox="1"/>
          <p:nvPr/>
        </p:nvSpPr>
        <p:spPr>
          <a:xfrm>
            <a:off x="6699501" y="1684357"/>
            <a:ext cx="437940" cy="338554"/>
          </a:xfrm>
          <a:prstGeom prst="rect">
            <a:avLst/>
          </a:prstGeom>
          <a:noFill/>
        </p:spPr>
        <p:txBody>
          <a:bodyPr wrap="non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86" name="直接连接符 85"/>
          <p:cNvCxnSpPr/>
          <p:nvPr/>
        </p:nvCxnSpPr>
        <p:spPr bwMode="auto">
          <a:xfrm>
            <a:off x="6202435" y="2109698"/>
            <a:ext cx="1440160" cy="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62591" y="2181706"/>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6460562" y="2428055"/>
            <a:ext cx="1107996" cy="276999"/>
          </a:xfrm>
          <a:prstGeom prst="rect">
            <a:avLst/>
          </a:prstGeom>
          <a:noFill/>
        </p:spPr>
        <p:txBody>
          <a:bodyPr wrap="non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添加你的文字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89" name="矩形 88"/>
          <p:cNvSpPr/>
          <p:nvPr/>
        </p:nvSpPr>
        <p:spPr bwMode="auto">
          <a:xfrm>
            <a:off x="6356214" y="2243315"/>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0" name="矩形 89"/>
          <p:cNvSpPr/>
          <p:nvPr/>
        </p:nvSpPr>
        <p:spPr bwMode="auto">
          <a:xfrm>
            <a:off x="6356214" y="2489666"/>
            <a:ext cx="153779" cy="153779"/>
          </a:xfrm>
          <a:prstGeom prst="rect">
            <a:avLst/>
          </a:prstGeom>
          <a:solidFill>
            <a:schemeClr val="bg1"/>
          </a:soli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92" name="TextBox 91"/>
          <p:cNvSpPr txBox="1"/>
          <p:nvPr/>
        </p:nvSpPr>
        <p:spPr>
          <a:xfrm>
            <a:off x="1804958" y="3305398"/>
            <a:ext cx="5981653" cy="923330"/>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添加你的文字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添加你的文字</a:t>
            </a:r>
          </a:p>
          <a:p>
            <a:pPr>
              <a:lnSpc>
                <a:spcPct val="150000"/>
              </a:lnSpc>
            </a:pPr>
            <a:r>
              <a:rPr lang="zh-CN" altLang="en-US" sz="1200" dirty="0" smtClean="0">
                <a:latin typeface="微软雅黑" panose="020B0503020204020204" pitchFamily="34" charset="-122"/>
                <a:ea typeface="微软雅黑" panose="020B0503020204020204" pitchFamily="34" charset="-122"/>
              </a:rPr>
              <a:t>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文字添加</a:t>
            </a:r>
            <a:r>
              <a:rPr lang="zh-CN" altLang="en-US" sz="1200" dirty="0">
                <a:latin typeface="微软雅黑" panose="020B0503020204020204" pitchFamily="34" charset="-122"/>
                <a:ea typeface="微软雅黑" panose="020B0503020204020204" pitchFamily="34" charset="-122"/>
              </a:rPr>
              <a:t>你的</a:t>
            </a:r>
            <a:r>
              <a:rPr lang="zh-CN" altLang="en-US" sz="1200" dirty="0" smtClean="0">
                <a:latin typeface="微软雅黑" panose="020B0503020204020204" pitchFamily="34" charset="-122"/>
                <a:ea typeface="微软雅黑" panose="020B0503020204020204" pitchFamily="34" charset="-122"/>
              </a:rPr>
              <a:t>文字</a:t>
            </a:r>
            <a:r>
              <a:rPr lang="zh-CN" altLang="en-US" sz="1200" dirty="0">
                <a:latin typeface="微软雅黑" panose="020B0503020204020204" pitchFamily="34" charset="-122"/>
                <a:ea typeface="微软雅黑" panose="020B0503020204020204" pitchFamily="34" charset="-122"/>
              </a:rPr>
              <a:t>添加你的</a:t>
            </a:r>
            <a:r>
              <a:rPr lang="zh-CN" altLang="en-US" sz="1200" dirty="0" smtClean="0">
                <a:latin typeface="微软雅黑" panose="020B0503020204020204" pitchFamily="34" charset="-122"/>
                <a:ea typeface="微软雅黑" panose="020B0503020204020204" pitchFamily="34" charset="-122"/>
              </a:rPr>
              <a:t>文字</a:t>
            </a:r>
            <a:endParaRPr lang="zh-CN" altLang="en-US" sz="1200" dirty="0">
              <a:latin typeface="微软雅黑" panose="020B0503020204020204" pitchFamily="34" charset="-122"/>
              <a:ea typeface="微软雅黑" panose="020B0503020204020204" pitchFamily="34" charset="-122"/>
            </a:endParaRPr>
          </a:p>
        </p:txBody>
      </p:sp>
      <p:sp>
        <p:nvSpPr>
          <p:cNvPr id="9" name="燕尾形 8"/>
          <p:cNvSpPr/>
          <p:nvPr/>
        </p:nvSpPr>
        <p:spPr bwMode="auto">
          <a:xfrm>
            <a:off x="1538795" y="3392364"/>
            <a:ext cx="224893" cy="203250"/>
          </a:xfrm>
          <a:prstGeom prst="chevron">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Tree>
    <p:extLst>
      <p:ext uri="{BB962C8B-B14F-4D97-AF65-F5344CB8AC3E}">
        <p14:creationId xmlns:p14="http://schemas.microsoft.com/office/powerpoint/2010/main" val="3601324675"/>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250" fill="hold"/>
                                        <p:tgtEl>
                                          <p:spTgt spid="36"/>
                                        </p:tgtEl>
                                        <p:attrNameLst>
                                          <p:attrName>ppt_x</p:attrName>
                                        </p:attrNameLst>
                                      </p:cBhvr>
                                      <p:tavLst>
                                        <p:tav tm="0">
                                          <p:val>
                                            <p:strVal val="#ppt_x"/>
                                          </p:val>
                                        </p:tav>
                                        <p:tav tm="100000">
                                          <p:val>
                                            <p:strVal val="#ppt_x"/>
                                          </p:val>
                                        </p:tav>
                                      </p:tavLst>
                                    </p:anim>
                                    <p:anim calcmode="lin" valueType="num">
                                      <p:cBhvr additive="base">
                                        <p:cTn id="18" dur="25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250" fill="hold"/>
                                        <p:tgtEl>
                                          <p:spTgt spid="37"/>
                                        </p:tgtEl>
                                        <p:attrNameLst>
                                          <p:attrName>ppt_x</p:attrName>
                                        </p:attrNameLst>
                                      </p:cBhvr>
                                      <p:tavLst>
                                        <p:tav tm="0">
                                          <p:val>
                                            <p:strVal val="#ppt_x"/>
                                          </p:val>
                                        </p:tav>
                                        <p:tav tm="100000">
                                          <p:val>
                                            <p:strVal val="#ppt_x"/>
                                          </p:val>
                                        </p:tav>
                                      </p:tavLst>
                                    </p:anim>
                                    <p:anim calcmode="lin" valueType="num">
                                      <p:cBhvr additive="base">
                                        <p:cTn id="23" dur="25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250" fill="hold"/>
                                        <p:tgtEl>
                                          <p:spTgt spid="38"/>
                                        </p:tgtEl>
                                        <p:attrNameLst>
                                          <p:attrName>ppt_x</p:attrName>
                                        </p:attrNameLst>
                                      </p:cBhvr>
                                      <p:tavLst>
                                        <p:tav tm="0">
                                          <p:val>
                                            <p:strVal val="#ppt_x"/>
                                          </p:val>
                                        </p:tav>
                                        <p:tav tm="100000">
                                          <p:val>
                                            <p:strVal val="#ppt_x"/>
                                          </p:val>
                                        </p:tav>
                                      </p:tavLst>
                                    </p:anim>
                                    <p:anim calcmode="lin" valueType="num">
                                      <p:cBhvr additive="base">
                                        <p:cTn id="28" dur="25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1+#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0-#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grpId="0" nodeType="after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additive="base">
                                        <p:cTn id="42" dur="500" fill="hold"/>
                                        <p:tgtEl>
                                          <p:spTgt spid="71"/>
                                        </p:tgtEl>
                                        <p:attrNameLst>
                                          <p:attrName>ppt_x</p:attrName>
                                        </p:attrNameLst>
                                      </p:cBhvr>
                                      <p:tavLst>
                                        <p:tav tm="0">
                                          <p:val>
                                            <p:strVal val="0-#ppt_w/2"/>
                                          </p:val>
                                        </p:tav>
                                        <p:tav tm="100000">
                                          <p:val>
                                            <p:strVal val="#ppt_x"/>
                                          </p:val>
                                        </p:tav>
                                      </p:tavLst>
                                    </p:anim>
                                    <p:anim calcmode="lin" valueType="num">
                                      <p:cBhvr additive="base">
                                        <p:cTn id="43" dur="500" fill="hold"/>
                                        <p:tgtEl>
                                          <p:spTgt spid="71"/>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1+#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0-#ppt_w/2"/>
                                          </p:val>
                                        </p:tav>
                                        <p:tav tm="100000">
                                          <p:val>
                                            <p:strVal val="#ppt_x"/>
                                          </p:val>
                                        </p:tav>
                                      </p:tavLst>
                                    </p:anim>
                                    <p:anim calcmode="lin" valueType="num">
                                      <p:cBhvr additive="base">
                                        <p:cTn id="52" dur="500" fill="hold"/>
                                        <p:tgtEl>
                                          <p:spTgt spid="7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1+#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childTnLst>
                          </p:cTn>
                        </p:par>
                        <p:par>
                          <p:cTn id="57" fill="hold">
                            <p:stCondLst>
                              <p:cond delay="3500"/>
                            </p:stCondLst>
                            <p:childTnLst>
                              <p:par>
                                <p:cTn id="58" presetID="2" presetClass="entr" presetSubtype="2"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additive="base">
                                        <p:cTn id="60" dur="500" fill="hold"/>
                                        <p:tgtEl>
                                          <p:spTgt spid="73"/>
                                        </p:tgtEl>
                                        <p:attrNameLst>
                                          <p:attrName>ppt_x</p:attrName>
                                        </p:attrNameLst>
                                      </p:cBhvr>
                                      <p:tavLst>
                                        <p:tav tm="0">
                                          <p:val>
                                            <p:strVal val="1+#ppt_w/2"/>
                                          </p:val>
                                        </p:tav>
                                        <p:tav tm="100000">
                                          <p:val>
                                            <p:strVal val="#ppt_x"/>
                                          </p:val>
                                        </p:tav>
                                      </p:tavLst>
                                    </p:anim>
                                    <p:anim calcmode="lin" valueType="num">
                                      <p:cBhvr additive="base">
                                        <p:cTn id="61" dur="500" fill="hold"/>
                                        <p:tgtEl>
                                          <p:spTgt spid="73"/>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2" presetClass="entr" presetSubtype="8"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additive="base">
                                        <p:cTn id="65" dur="500" fill="hold"/>
                                        <p:tgtEl>
                                          <p:spTgt spid="74"/>
                                        </p:tgtEl>
                                        <p:attrNameLst>
                                          <p:attrName>ppt_x</p:attrName>
                                        </p:attrNameLst>
                                      </p:cBhvr>
                                      <p:tavLst>
                                        <p:tav tm="0">
                                          <p:val>
                                            <p:strVal val="0-#ppt_w/2"/>
                                          </p:val>
                                        </p:tav>
                                        <p:tav tm="100000">
                                          <p:val>
                                            <p:strVal val="#ppt_x"/>
                                          </p:val>
                                        </p:tav>
                                      </p:tavLst>
                                    </p:anim>
                                    <p:anim calcmode="lin" valueType="num">
                                      <p:cBhvr additive="base">
                                        <p:cTn id="66" dur="500" fill="hold"/>
                                        <p:tgtEl>
                                          <p:spTgt spid="74"/>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2" presetClass="entr" presetSubtype="8"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0-#ppt_w/2"/>
                                          </p:val>
                                        </p:tav>
                                        <p:tav tm="100000">
                                          <p:val>
                                            <p:strVal val="#ppt_x"/>
                                          </p:val>
                                        </p:tav>
                                      </p:tavLst>
                                    </p:anim>
                                    <p:anim calcmode="lin" valueType="num">
                                      <p:cBhvr additive="base">
                                        <p:cTn id="71" dur="500" fill="hold"/>
                                        <p:tgtEl>
                                          <p:spTgt spid="77"/>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additive="base">
                                        <p:cTn id="74" dur="500" fill="hold"/>
                                        <p:tgtEl>
                                          <p:spTgt spid="75"/>
                                        </p:tgtEl>
                                        <p:attrNameLst>
                                          <p:attrName>ppt_x</p:attrName>
                                        </p:attrNameLst>
                                      </p:cBhvr>
                                      <p:tavLst>
                                        <p:tav tm="0">
                                          <p:val>
                                            <p:strVal val="1+#ppt_w/2"/>
                                          </p:val>
                                        </p:tav>
                                        <p:tav tm="100000">
                                          <p:val>
                                            <p:strVal val="#ppt_x"/>
                                          </p:val>
                                        </p:tav>
                                      </p:tavLst>
                                    </p:anim>
                                    <p:anim calcmode="lin" valueType="num">
                                      <p:cBhvr additive="base">
                                        <p:cTn id="75" dur="500" fill="hold"/>
                                        <p:tgtEl>
                                          <p:spTgt spid="75"/>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2" presetClass="entr" presetSubtype="8"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fill="hold"/>
                                        <p:tgtEl>
                                          <p:spTgt spid="78"/>
                                        </p:tgtEl>
                                        <p:attrNameLst>
                                          <p:attrName>ppt_x</p:attrName>
                                        </p:attrNameLst>
                                      </p:cBhvr>
                                      <p:tavLst>
                                        <p:tav tm="0">
                                          <p:val>
                                            <p:strVal val="0-#ppt_w/2"/>
                                          </p:val>
                                        </p:tav>
                                        <p:tav tm="100000">
                                          <p:val>
                                            <p:strVal val="#ppt_x"/>
                                          </p:val>
                                        </p:tav>
                                      </p:tavLst>
                                    </p:anim>
                                    <p:anim calcmode="lin" valueType="num">
                                      <p:cBhvr additive="base">
                                        <p:cTn id="80" dur="500" fill="hold"/>
                                        <p:tgtEl>
                                          <p:spTgt spid="78"/>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fill="hold"/>
                                        <p:tgtEl>
                                          <p:spTgt spid="76"/>
                                        </p:tgtEl>
                                        <p:attrNameLst>
                                          <p:attrName>ppt_x</p:attrName>
                                        </p:attrNameLst>
                                      </p:cBhvr>
                                      <p:tavLst>
                                        <p:tav tm="0">
                                          <p:val>
                                            <p:strVal val="1+#ppt_w/2"/>
                                          </p:val>
                                        </p:tav>
                                        <p:tav tm="100000">
                                          <p:val>
                                            <p:strVal val="#ppt_x"/>
                                          </p:val>
                                        </p:tav>
                                      </p:tavLst>
                                    </p:anim>
                                    <p:anim calcmode="lin" valueType="num">
                                      <p:cBhvr additive="base">
                                        <p:cTn id="84" dur="500" fill="hold"/>
                                        <p:tgtEl>
                                          <p:spTgt spid="76"/>
                                        </p:tgtEl>
                                        <p:attrNameLst>
                                          <p:attrName>ppt_y</p:attrName>
                                        </p:attrNameLst>
                                      </p:cBhvr>
                                      <p:tavLst>
                                        <p:tav tm="0">
                                          <p:val>
                                            <p:strVal val="#ppt_y"/>
                                          </p:val>
                                        </p:tav>
                                        <p:tav tm="100000">
                                          <p:val>
                                            <p:strVal val="#ppt_y"/>
                                          </p:val>
                                        </p:tav>
                                      </p:tavLst>
                                    </p:anim>
                                  </p:childTnLst>
                                </p:cTn>
                              </p:par>
                            </p:childTnLst>
                          </p:cTn>
                        </p:par>
                        <p:par>
                          <p:cTn id="85" fill="hold">
                            <p:stCondLst>
                              <p:cond delay="5500"/>
                            </p:stCondLst>
                            <p:childTnLst>
                              <p:par>
                                <p:cTn id="86" presetID="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 calcmode="lin" valueType="num">
                                      <p:cBhvr additive="base">
                                        <p:cTn id="88" dur="500" fill="hold"/>
                                        <p:tgtEl>
                                          <p:spTgt spid="79"/>
                                        </p:tgtEl>
                                        <p:attrNameLst>
                                          <p:attrName>ppt_x</p:attrName>
                                        </p:attrNameLst>
                                      </p:cBhvr>
                                      <p:tavLst>
                                        <p:tav tm="0">
                                          <p:val>
                                            <p:strVal val="1+#ppt_w/2"/>
                                          </p:val>
                                        </p:tav>
                                        <p:tav tm="100000">
                                          <p:val>
                                            <p:strVal val="#ppt_x"/>
                                          </p:val>
                                        </p:tav>
                                      </p:tavLst>
                                    </p:anim>
                                    <p:anim calcmode="lin" valueType="num">
                                      <p:cBhvr additive="base">
                                        <p:cTn id="89" dur="500" fill="hold"/>
                                        <p:tgtEl>
                                          <p:spTgt spid="79"/>
                                        </p:tgtEl>
                                        <p:attrNameLst>
                                          <p:attrName>ppt_y</p:attrName>
                                        </p:attrNameLst>
                                      </p:cBhvr>
                                      <p:tavLst>
                                        <p:tav tm="0">
                                          <p:val>
                                            <p:strVal val="#ppt_y"/>
                                          </p:val>
                                        </p:tav>
                                        <p:tav tm="100000">
                                          <p:val>
                                            <p:strVal val="#ppt_y"/>
                                          </p:val>
                                        </p:tav>
                                      </p:tavLst>
                                    </p:anim>
                                  </p:childTnLst>
                                </p:cTn>
                              </p:par>
                            </p:childTnLst>
                          </p:cTn>
                        </p:par>
                        <p:par>
                          <p:cTn id="90" fill="hold">
                            <p:stCondLst>
                              <p:cond delay="6000"/>
                            </p:stCondLst>
                            <p:childTnLst>
                              <p:par>
                                <p:cTn id="91" presetID="2" presetClass="entr" presetSubtype="8" fill="hold"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fill="hold"/>
                                        <p:tgtEl>
                                          <p:spTgt spid="80"/>
                                        </p:tgtEl>
                                        <p:attrNameLst>
                                          <p:attrName>ppt_x</p:attrName>
                                        </p:attrNameLst>
                                      </p:cBhvr>
                                      <p:tavLst>
                                        <p:tav tm="0">
                                          <p:val>
                                            <p:strVal val="0-#ppt_w/2"/>
                                          </p:val>
                                        </p:tav>
                                        <p:tav tm="100000">
                                          <p:val>
                                            <p:strVal val="#ppt_x"/>
                                          </p:val>
                                        </p:tav>
                                      </p:tavLst>
                                    </p:anim>
                                    <p:anim calcmode="lin" valueType="num">
                                      <p:cBhvr additive="base">
                                        <p:cTn id="94" dur="500" fill="hold"/>
                                        <p:tgtEl>
                                          <p:spTgt spid="80"/>
                                        </p:tgtEl>
                                        <p:attrNameLst>
                                          <p:attrName>ppt_y</p:attrName>
                                        </p:attrNameLst>
                                      </p:cBhvr>
                                      <p:tavLst>
                                        <p:tav tm="0">
                                          <p:val>
                                            <p:strVal val="#ppt_y"/>
                                          </p:val>
                                        </p:tav>
                                        <p:tav tm="100000">
                                          <p:val>
                                            <p:strVal val="#ppt_y"/>
                                          </p:val>
                                        </p:tav>
                                      </p:tavLst>
                                    </p:anim>
                                  </p:childTnLst>
                                </p:cTn>
                              </p:par>
                            </p:childTnLst>
                          </p:cTn>
                        </p:par>
                        <p:par>
                          <p:cTn id="95" fill="hold">
                            <p:stCondLst>
                              <p:cond delay="6500"/>
                            </p:stCondLst>
                            <p:childTnLst>
                              <p:par>
                                <p:cTn id="96" presetID="2" presetClass="entr" presetSubtype="8" fill="hold" grpId="0" nodeType="afterEffect">
                                  <p:stCondLst>
                                    <p:cond delay="0"/>
                                  </p:stCondLst>
                                  <p:childTnLst>
                                    <p:set>
                                      <p:cBhvr>
                                        <p:cTn id="97" dur="1" fill="hold">
                                          <p:stCondLst>
                                            <p:cond delay="0"/>
                                          </p:stCondLst>
                                        </p:cTn>
                                        <p:tgtEl>
                                          <p:spTgt spid="83"/>
                                        </p:tgtEl>
                                        <p:attrNameLst>
                                          <p:attrName>style.visibility</p:attrName>
                                        </p:attrNameLst>
                                      </p:cBhvr>
                                      <p:to>
                                        <p:strVal val="visible"/>
                                      </p:to>
                                    </p:set>
                                    <p:anim calcmode="lin" valueType="num">
                                      <p:cBhvr additive="base">
                                        <p:cTn id="98" dur="500" fill="hold"/>
                                        <p:tgtEl>
                                          <p:spTgt spid="83"/>
                                        </p:tgtEl>
                                        <p:attrNameLst>
                                          <p:attrName>ppt_x</p:attrName>
                                        </p:attrNameLst>
                                      </p:cBhvr>
                                      <p:tavLst>
                                        <p:tav tm="0">
                                          <p:val>
                                            <p:strVal val="0-#ppt_w/2"/>
                                          </p:val>
                                        </p:tav>
                                        <p:tav tm="100000">
                                          <p:val>
                                            <p:strVal val="#ppt_x"/>
                                          </p:val>
                                        </p:tav>
                                      </p:tavLst>
                                    </p:anim>
                                    <p:anim calcmode="lin" valueType="num">
                                      <p:cBhvr additive="base">
                                        <p:cTn id="99" dur="500" fill="hold"/>
                                        <p:tgtEl>
                                          <p:spTgt spid="83"/>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7000"/>
                            </p:stCondLst>
                            <p:childTnLst>
                              <p:par>
                                <p:cTn id="105" presetID="2" presetClass="entr" presetSubtype="8" fill="hold" grpId="0" nodeType="afterEffect">
                                  <p:stCondLst>
                                    <p:cond delay="0"/>
                                  </p:stCondLst>
                                  <p:childTnLst>
                                    <p:set>
                                      <p:cBhvr>
                                        <p:cTn id="106" dur="1" fill="hold">
                                          <p:stCondLst>
                                            <p:cond delay="0"/>
                                          </p:stCondLst>
                                        </p:cTn>
                                        <p:tgtEl>
                                          <p:spTgt spid="84"/>
                                        </p:tgtEl>
                                        <p:attrNameLst>
                                          <p:attrName>style.visibility</p:attrName>
                                        </p:attrNameLst>
                                      </p:cBhvr>
                                      <p:to>
                                        <p:strVal val="visible"/>
                                      </p:to>
                                    </p:set>
                                    <p:anim calcmode="lin" valueType="num">
                                      <p:cBhvr additive="base">
                                        <p:cTn id="107" dur="500" fill="hold"/>
                                        <p:tgtEl>
                                          <p:spTgt spid="84"/>
                                        </p:tgtEl>
                                        <p:attrNameLst>
                                          <p:attrName>ppt_x</p:attrName>
                                        </p:attrNameLst>
                                      </p:cBhvr>
                                      <p:tavLst>
                                        <p:tav tm="0">
                                          <p:val>
                                            <p:strVal val="0-#ppt_w/2"/>
                                          </p:val>
                                        </p:tav>
                                        <p:tav tm="100000">
                                          <p:val>
                                            <p:strVal val="#ppt_x"/>
                                          </p:val>
                                        </p:tav>
                                      </p:tavLst>
                                    </p:anim>
                                    <p:anim calcmode="lin" valueType="num">
                                      <p:cBhvr additive="base">
                                        <p:cTn id="108" dur="500" fill="hold"/>
                                        <p:tgtEl>
                                          <p:spTgt spid="84"/>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82"/>
                                        </p:tgtEl>
                                        <p:attrNameLst>
                                          <p:attrName>style.visibility</p:attrName>
                                        </p:attrNameLst>
                                      </p:cBhvr>
                                      <p:to>
                                        <p:strVal val="visible"/>
                                      </p:to>
                                    </p:set>
                                    <p:anim calcmode="lin" valueType="num">
                                      <p:cBhvr additive="base">
                                        <p:cTn id="111" dur="500" fill="hold"/>
                                        <p:tgtEl>
                                          <p:spTgt spid="82"/>
                                        </p:tgtEl>
                                        <p:attrNameLst>
                                          <p:attrName>ppt_x</p:attrName>
                                        </p:attrNameLst>
                                      </p:cBhvr>
                                      <p:tavLst>
                                        <p:tav tm="0">
                                          <p:val>
                                            <p:strVal val="1+#ppt_w/2"/>
                                          </p:val>
                                        </p:tav>
                                        <p:tav tm="100000">
                                          <p:val>
                                            <p:strVal val="#ppt_x"/>
                                          </p:val>
                                        </p:tav>
                                      </p:tavLst>
                                    </p:anim>
                                    <p:anim calcmode="lin" valueType="num">
                                      <p:cBhvr additive="base">
                                        <p:cTn id="112" dur="500" fill="hold"/>
                                        <p:tgtEl>
                                          <p:spTgt spid="82"/>
                                        </p:tgtEl>
                                        <p:attrNameLst>
                                          <p:attrName>ppt_y</p:attrName>
                                        </p:attrNameLst>
                                      </p:cBhvr>
                                      <p:tavLst>
                                        <p:tav tm="0">
                                          <p:val>
                                            <p:strVal val="#ppt_y"/>
                                          </p:val>
                                        </p:tav>
                                        <p:tav tm="100000">
                                          <p:val>
                                            <p:strVal val="#ppt_y"/>
                                          </p:val>
                                        </p:tav>
                                      </p:tavLst>
                                    </p:anim>
                                  </p:childTnLst>
                                </p:cTn>
                              </p:par>
                            </p:childTnLst>
                          </p:cTn>
                        </p:par>
                        <p:par>
                          <p:cTn id="113" fill="hold">
                            <p:stCondLst>
                              <p:cond delay="7500"/>
                            </p:stCondLst>
                            <p:childTnLst>
                              <p:par>
                                <p:cTn id="114" presetID="2" presetClass="entr" presetSubtype="2" fill="hold" grpId="0" nodeType="afterEffect">
                                  <p:stCondLst>
                                    <p:cond delay="0"/>
                                  </p:stCondLst>
                                  <p:childTnLst>
                                    <p:set>
                                      <p:cBhvr>
                                        <p:cTn id="115" dur="1" fill="hold">
                                          <p:stCondLst>
                                            <p:cond delay="0"/>
                                          </p:stCondLst>
                                        </p:cTn>
                                        <p:tgtEl>
                                          <p:spTgt spid="85"/>
                                        </p:tgtEl>
                                        <p:attrNameLst>
                                          <p:attrName>style.visibility</p:attrName>
                                        </p:attrNameLst>
                                      </p:cBhvr>
                                      <p:to>
                                        <p:strVal val="visible"/>
                                      </p:to>
                                    </p:set>
                                    <p:anim calcmode="lin" valueType="num">
                                      <p:cBhvr additive="base">
                                        <p:cTn id="116" dur="500" fill="hold"/>
                                        <p:tgtEl>
                                          <p:spTgt spid="85"/>
                                        </p:tgtEl>
                                        <p:attrNameLst>
                                          <p:attrName>ppt_x</p:attrName>
                                        </p:attrNameLst>
                                      </p:cBhvr>
                                      <p:tavLst>
                                        <p:tav tm="0">
                                          <p:val>
                                            <p:strVal val="1+#ppt_w/2"/>
                                          </p:val>
                                        </p:tav>
                                        <p:tav tm="100000">
                                          <p:val>
                                            <p:strVal val="#ppt_x"/>
                                          </p:val>
                                        </p:tav>
                                      </p:tavLst>
                                    </p:anim>
                                    <p:anim calcmode="lin" valueType="num">
                                      <p:cBhvr additive="base">
                                        <p:cTn id="117" dur="500" fill="hold"/>
                                        <p:tgtEl>
                                          <p:spTgt spid="85"/>
                                        </p:tgtEl>
                                        <p:attrNameLst>
                                          <p:attrName>ppt_y</p:attrName>
                                        </p:attrNameLst>
                                      </p:cBhvr>
                                      <p:tavLst>
                                        <p:tav tm="0">
                                          <p:val>
                                            <p:strVal val="#ppt_y"/>
                                          </p:val>
                                        </p:tav>
                                        <p:tav tm="100000">
                                          <p:val>
                                            <p:strVal val="#ppt_y"/>
                                          </p:val>
                                        </p:tav>
                                      </p:tavLst>
                                    </p:anim>
                                  </p:childTnLst>
                                </p:cTn>
                              </p:par>
                            </p:childTnLst>
                          </p:cTn>
                        </p:par>
                        <p:par>
                          <p:cTn id="118" fill="hold">
                            <p:stCondLst>
                              <p:cond delay="8000"/>
                            </p:stCondLst>
                            <p:childTnLst>
                              <p:par>
                                <p:cTn id="119" presetID="2" presetClass="entr" presetSubtype="8" fill="hold" nodeType="afterEffect">
                                  <p:stCondLst>
                                    <p:cond delay="0"/>
                                  </p:stCondLst>
                                  <p:childTnLst>
                                    <p:set>
                                      <p:cBhvr>
                                        <p:cTn id="120" dur="1" fill="hold">
                                          <p:stCondLst>
                                            <p:cond delay="0"/>
                                          </p:stCondLst>
                                        </p:cTn>
                                        <p:tgtEl>
                                          <p:spTgt spid="86"/>
                                        </p:tgtEl>
                                        <p:attrNameLst>
                                          <p:attrName>style.visibility</p:attrName>
                                        </p:attrNameLst>
                                      </p:cBhvr>
                                      <p:to>
                                        <p:strVal val="visible"/>
                                      </p:to>
                                    </p:set>
                                    <p:anim calcmode="lin" valueType="num">
                                      <p:cBhvr additive="base">
                                        <p:cTn id="121" dur="500" fill="hold"/>
                                        <p:tgtEl>
                                          <p:spTgt spid="86"/>
                                        </p:tgtEl>
                                        <p:attrNameLst>
                                          <p:attrName>ppt_x</p:attrName>
                                        </p:attrNameLst>
                                      </p:cBhvr>
                                      <p:tavLst>
                                        <p:tav tm="0">
                                          <p:val>
                                            <p:strVal val="0-#ppt_w/2"/>
                                          </p:val>
                                        </p:tav>
                                        <p:tav tm="100000">
                                          <p:val>
                                            <p:strVal val="#ppt_x"/>
                                          </p:val>
                                        </p:tav>
                                      </p:tavLst>
                                    </p:anim>
                                    <p:anim calcmode="lin" valueType="num">
                                      <p:cBhvr additive="base">
                                        <p:cTn id="122" dur="500" fill="hold"/>
                                        <p:tgtEl>
                                          <p:spTgt spid="86"/>
                                        </p:tgtEl>
                                        <p:attrNameLst>
                                          <p:attrName>ppt_y</p:attrName>
                                        </p:attrNameLst>
                                      </p:cBhvr>
                                      <p:tavLst>
                                        <p:tav tm="0">
                                          <p:val>
                                            <p:strVal val="#ppt_y"/>
                                          </p:val>
                                        </p:tav>
                                        <p:tav tm="100000">
                                          <p:val>
                                            <p:strVal val="#ppt_y"/>
                                          </p:val>
                                        </p:tav>
                                      </p:tavLst>
                                    </p:anim>
                                  </p:childTnLst>
                                </p:cTn>
                              </p:par>
                            </p:childTnLst>
                          </p:cTn>
                        </p:par>
                        <p:par>
                          <p:cTn id="123" fill="hold">
                            <p:stCondLst>
                              <p:cond delay="8500"/>
                            </p:stCondLst>
                            <p:childTnLst>
                              <p:par>
                                <p:cTn id="124" presetID="2" presetClass="entr" presetSubtype="8" fill="hold" grpId="0" nodeType="after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500" fill="hold"/>
                                        <p:tgtEl>
                                          <p:spTgt spid="89"/>
                                        </p:tgtEl>
                                        <p:attrNameLst>
                                          <p:attrName>ppt_x</p:attrName>
                                        </p:attrNameLst>
                                      </p:cBhvr>
                                      <p:tavLst>
                                        <p:tav tm="0">
                                          <p:val>
                                            <p:strVal val="0-#ppt_w/2"/>
                                          </p:val>
                                        </p:tav>
                                        <p:tav tm="100000">
                                          <p:val>
                                            <p:strVal val="#ppt_x"/>
                                          </p:val>
                                        </p:tav>
                                      </p:tavLst>
                                    </p:anim>
                                    <p:anim calcmode="lin" valueType="num">
                                      <p:cBhvr additive="base">
                                        <p:cTn id="127" dur="500" fill="hold"/>
                                        <p:tgtEl>
                                          <p:spTgt spid="89"/>
                                        </p:tgtEl>
                                        <p:attrNameLst>
                                          <p:attrName>ppt_y</p:attrName>
                                        </p:attrNameLst>
                                      </p:cBhvr>
                                      <p:tavLst>
                                        <p:tav tm="0">
                                          <p:val>
                                            <p:strVal val="#ppt_y"/>
                                          </p:val>
                                        </p:tav>
                                        <p:tav tm="100000">
                                          <p:val>
                                            <p:strVal val="#ppt_y"/>
                                          </p:val>
                                        </p:tav>
                                      </p:tavLst>
                                    </p:anim>
                                  </p:childTnLst>
                                </p:cTn>
                              </p:par>
                              <p:par>
                                <p:cTn id="128" presetID="2" presetClass="entr" presetSubtype="2" fill="hold" grpId="0" nodeType="with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1+#ppt_w/2"/>
                                          </p:val>
                                        </p:tav>
                                        <p:tav tm="100000">
                                          <p:val>
                                            <p:strVal val="#ppt_x"/>
                                          </p:val>
                                        </p:tav>
                                      </p:tavLst>
                                    </p:anim>
                                    <p:anim calcmode="lin" valueType="num">
                                      <p:cBhvr additive="base">
                                        <p:cTn id="131" dur="500" fill="hold"/>
                                        <p:tgtEl>
                                          <p:spTgt spid="87"/>
                                        </p:tgtEl>
                                        <p:attrNameLst>
                                          <p:attrName>ppt_y</p:attrName>
                                        </p:attrNameLst>
                                      </p:cBhvr>
                                      <p:tavLst>
                                        <p:tav tm="0">
                                          <p:val>
                                            <p:strVal val="#ppt_y"/>
                                          </p:val>
                                        </p:tav>
                                        <p:tav tm="100000">
                                          <p:val>
                                            <p:strVal val="#ppt_y"/>
                                          </p:val>
                                        </p:tav>
                                      </p:tavLst>
                                    </p:anim>
                                  </p:childTnLst>
                                </p:cTn>
                              </p:par>
                            </p:childTnLst>
                          </p:cTn>
                        </p:par>
                        <p:par>
                          <p:cTn id="132" fill="hold">
                            <p:stCondLst>
                              <p:cond delay="9000"/>
                            </p:stCondLst>
                            <p:childTnLst>
                              <p:par>
                                <p:cTn id="133" presetID="2" presetClass="entr" presetSubtype="8" fill="hold" grpId="0" nodeType="afterEffect">
                                  <p:stCondLst>
                                    <p:cond delay="0"/>
                                  </p:stCondLst>
                                  <p:childTnLst>
                                    <p:set>
                                      <p:cBhvr>
                                        <p:cTn id="134" dur="1" fill="hold">
                                          <p:stCondLst>
                                            <p:cond delay="0"/>
                                          </p:stCondLst>
                                        </p:cTn>
                                        <p:tgtEl>
                                          <p:spTgt spid="90"/>
                                        </p:tgtEl>
                                        <p:attrNameLst>
                                          <p:attrName>style.visibility</p:attrName>
                                        </p:attrNameLst>
                                      </p:cBhvr>
                                      <p:to>
                                        <p:strVal val="visible"/>
                                      </p:to>
                                    </p:set>
                                    <p:anim calcmode="lin" valueType="num">
                                      <p:cBhvr additive="base">
                                        <p:cTn id="135" dur="500" fill="hold"/>
                                        <p:tgtEl>
                                          <p:spTgt spid="90"/>
                                        </p:tgtEl>
                                        <p:attrNameLst>
                                          <p:attrName>ppt_x</p:attrName>
                                        </p:attrNameLst>
                                      </p:cBhvr>
                                      <p:tavLst>
                                        <p:tav tm="0">
                                          <p:val>
                                            <p:strVal val="0-#ppt_w/2"/>
                                          </p:val>
                                        </p:tav>
                                        <p:tav tm="100000">
                                          <p:val>
                                            <p:strVal val="#ppt_x"/>
                                          </p:val>
                                        </p:tav>
                                      </p:tavLst>
                                    </p:anim>
                                    <p:anim calcmode="lin" valueType="num">
                                      <p:cBhvr additive="base">
                                        <p:cTn id="136" dur="500" fill="hold"/>
                                        <p:tgtEl>
                                          <p:spTgt spid="90"/>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 calcmode="lin" valueType="num">
                                      <p:cBhvr additive="base">
                                        <p:cTn id="139" dur="500" fill="hold"/>
                                        <p:tgtEl>
                                          <p:spTgt spid="88"/>
                                        </p:tgtEl>
                                        <p:attrNameLst>
                                          <p:attrName>ppt_x</p:attrName>
                                        </p:attrNameLst>
                                      </p:cBhvr>
                                      <p:tavLst>
                                        <p:tav tm="0">
                                          <p:val>
                                            <p:strVal val="1+#ppt_w/2"/>
                                          </p:val>
                                        </p:tav>
                                        <p:tav tm="100000">
                                          <p:val>
                                            <p:strVal val="#ppt_x"/>
                                          </p:val>
                                        </p:tav>
                                      </p:tavLst>
                                    </p:anim>
                                    <p:anim calcmode="lin" valueType="num">
                                      <p:cBhvr additive="base">
                                        <p:cTn id="140" dur="500" fill="hold"/>
                                        <p:tgtEl>
                                          <p:spTgt spid="88"/>
                                        </p:tgtEl>
                                        <p:attrNameLst>
                                          <p:attrName>ppt_y</p:attrName>
                                        </p:attrNameLst>
                                      </p:cBhvr>
                                      <p:tavLst>
                                        <p:tav tm="0">
                                          <p:val>
                                            <p:strVal val="#ppt_y"/>
                                          </p:val>
                                        </p:tav>
                                        <p:tav tm="100000">
                                          <p:val>
                                            <p:strVal val="#ppt_y"/>
                                          </p:val>
                                        </p:tav>
                                      </p:tavLst>
                                    </p:anim>
                                  </p:childTnLst>
                                </p:cTn>
                              </p:par>
                            </p:childTnLst>
                          </p:cTn>
                        </p:par>
                        <p:par>
                          <p:cTn id="141" fill="hold">
                            <p:stCondLst>
                              <p:cond delay="9500"/>
                            </p:stCondLst>
                            <p:childTnLst>
                              <p:par>
                                <p:cTn id="142" presetID="2" presetClass="entr" presetSubtype="8" fill="hold" grpId="0" nodeType="afterEffect">
                                  <p:stCondLst>
                                    <p:cond delay="0"/>
                                  </p:stCondLst>
                                  <p:childTnLst>
                                    <p:set>
                                      <p:cBhvr>
                                        <p:cTn id="143" dur="1" fill="hold">
                                          <p:stCondLst>
                                            <p:cond delay="0"/>
                                          </p:stCondLst>
                                        </p:cTn>
                                        <p:tgtEl>
                                          <p:spTgt spid="9"/>
                                        </p:tgtEl>
                                        <p:attrNameLst>
                                          <p:attrName>style.visibility</p:attrName>
                                        </p:attrNameLst>
                                      </p:cBhvr>
                                      <p:to>
                                        <p:strVal val="visible"/>
                                      </p:to>
                                    </p:set>
                                    <p:anim calcmode="lin" valueType="num">
                                      <p:cBhvr additive="base">
                                        <p:cTn id="144" dur="500" fill="hold"/>
                                        <p:tgtEl>
                                          <p:spTgt spid="9"/>
                                        </p:tgtEl>
                                        <p:attrNameLst>
                                          <p:attrName>ppt_x</p:attrName>
                                        </p:attrNameLst>
                                      </p:cBhvr>
                                      <p:tavLst>
                                        <p:tav tm="0">
                                          <p:val>
                                            <p:strVal val="0-#ppt_w/2"/>
                                          </p:val>
                                        </p:tav>
                                        <p:tav tm="100000">
                                          <p:val>
                                            <p:strVal val="#ppt_x"/>
                                          </p:val>
                                        </p:tav>
                                      </p:tavLst>
                                    </p:anim>
                                    <p:anim calcmode="lin" valueType="num">
                                      <p:cBhvr additive="base">
                                        <p:cTn id="145" dur="500" fill="hold"/>
                                        <p:tgtEl>
                                          <p:spTgt spid="9"/>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92"/>
                                        </p:tgtEl>
                                        <p:attrNameLst>
                                          <p:attrName>style.visibility</p:attrName>
                                        </p:attrNameLst>
                                      </p:cBhvr>
                                      <p:to>
                                        <p:strVal val="visible"/>
                                      </p:to>
                                    </p:set>
                                    <p:anim calcmode="lin" valueType="num">
                                      <p:cBhvr additive="base">
                                        <p:cTn id="148" dur="500" fill="hold"/>
                                        <p:tgtEl>
                                          <p:spTgt spid="92"/>
                                        </p:tgtEl>
                                        <p:attrNameLst>
                                          <p:attrName>ppt_x</p:attrName>
                                        </p:attrNameLst>
                                      </p:cBhvr>
                                      <p:tavLst>
                                        <p:tav tm="0">
                                          <p:val>
                                            <p:strVal val="1+#ppt_w/2"/>
                                          </p:val>
                                        </p:tav>
                                        <p:tav tm="100000">
                                          <p:val>
                                            <p:strVal val="#ppt_x"/>
                                          </p:val>
                                        </p:tav>
                                      </p:tavLst>
                                    </p:anim>
                                    <p:anim calcmode="lin" valueType="num">
                                      <p:cBhvr additive="base">
                                        <p:cTn id="149"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36" grpId="0" animBg="1"/>
      <p:bldP spid="37" grpId="0" animBg="1"/>
      <p:bldP spid="38" grpId="0" animBg="1"/>
      <p:bldP spid="39" grpId="0"/>
      <p:bldP spid="41" grpId="0"/>
      <p:bldP spid="42" grpId="0"/>
      <p:bldP spid="71" grpId="0" animBg="1"/>
      <p:bldP spid="72" grpId="0" animBg="1"/>
      <p:bldP spid="73" grpId="0"/>
      <p:bldP spid="75" grpId="0"/>
      <p:bldP spid="76" grpId="0"/>
      <p:bldP spid="77" grpId="0" animBg="1"/>
      <p:bldP spid="78" grpId="0" animBg="1"/>
      <p:bldP spid="79" grpId="0"/>
      <p:bldP spid="81" grpId="0"/>
      <p:bldP spid="82" grpId="0"/>
      <p:bldP spid="83" grpId="0" animBg="1"/>
      <p:bldP spid="84" grpId="0" animBg="1"/>
      <p:bldP spid="85" grpId="0"/>
      <p:bldP spid="87" grpId="0"/>
      <p:bldP spid="88" grpId="0"/>
      <p:bldP spid="89" grpId="0" animBg="1"/>
      <p:bldP spid="90" grpId="0" animBg="1"/>
      <p:bldP spid="92" grpId="0"/>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878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09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676424" y="124272"/>
            <a:ext cx="231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grpSp>
        <p:nvGrpSpPr>
          <p:cNvPr id="25" name="组合 24"/>
          <p:cNvGrpSpPr>
            <a:grpSpLocks/>
          </p:cNvGrpSpPr>
          <p:nvPr/>
        </p:nvGrpSpPr>
        <p:grpSpPr bwMode="auto">
          <a:xfrm>
            <a:off x="6427788" y="3278188"/>
            <a:ext cx="2184400" cy="877887"/>
            <a:chOff x="5935663" y="3833813"/>
            <a:chExt cx="2184400" cy="877589"/>
          </a:xfrm>
        </p:grpSpPr>
        <p:grpSp>
          <p:nvGrpSpPr>
            <p:cNvPr id="24596" name="Group 13"/>
            <p:cNvGrpSpPr>
              <a:grpSpLocks/>
            </p:cNvGrpSpPr>
            <p:nvPr/>
          </p:nvGrpSpPr>
          <p:grpSpPr bwMode="auto">
            <a:xfrm flipH="1">
              <a:off x="5935663" y="4249738"/>
              <a:ext cx="2184400" cy="461664"/>
              <a:chOff x="0" y="0"/>
              <a:chExt cx="2183514" cy="461664"/>
            </a:xfrm>
          </p:grpSpPr>
          <p:sp>
            <p:nvSpPr>
              <p:cNvPr id="24598" name="TextBox 11"/>
              <p:cNvSpPr txBox="1">
                <a:spLocks noChangeArrowheads="1"/>
              </p:cNvSpPr>
              <p:nvPr/>
            </p:nvSpPr>
            <p:spPr bwMode="auto">
              <a:xfrm>
                <a:off x="1037804" y="0"/>
                <a:ext cx="114571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sz="1200">
                    <a:solidFill>
                      <a:srgbClr val="262626"/>
                    </a:solidFill>
                    <a:latin typeface="微软雅黑" pitchFamily="34" charset="-122"/>
                    <a:ea typeface="微软雅黑" pitchFamily="34" charset="-122"/>
                  </a:rPr>
                  <a:t>点击添加文本    </a:t>
                </a:r>
                <a:endParaRPr lang="en-US" altLang="zh-CN" sz="1200">
                  <a:solidFill>
                    <a:srgbClr val="262626"/>
                  </a:solidFill>
                  <a:latin typeface="微软雅黑" pitchFamily="34" charset="-122"/>
                  <a:ea typeface="微软雅黑" pitchFamily="34" charset="-122"/>
                </a:endParaRPr>
              </a:p>
              <a:p>
                <a:pPr algn="ctr" eaLnBrk="1" hangingPunct="1"/>
                <a:r>
                  <a:rPr lang="zh-CN" altLang="en-US" sz="1200">
                    <a:solidFill>
                      <a:srgbClr val="262626"/>
                    </a:solidFill>
                    <a:latin typeface="微软雅黑" pitchFamily="34" charset="-122"/>
                    <a:ea typeface="微软雅黑" pitchFamily="34" charset="-122"/>
                  </a:rPr>
                  <a:t>点击添加文本</a:t>
                </a:r>
                <a:endParaRPr lang="en-US" altLang="zh-CN" sz="1200">
                  <a:solidFill>
                    <a:srgbClr val="262626"/>
                  </a:solidFill>
                  <a:latin typeface="微软雅黑" pitchFamily="34" charset="-122"/>
                  <a:ea typeface="微软雅黑" pitchFamily="34" charset="-122"/>
                </a:endParaRPr>
              </a:p>
            </p:txBody>
          </p:sp>
          <p:sp>
            <p:nvSpPr>
              <p:cNvPr id="24599" name="TextBox 11"/>
              <p:cNvSpPr txBox="1">
                <a:spLocks noChangeArrowheads="1"/>
              </p:cNvSpPr>
              <p:nvPr/>
            </p:nvSpPr>
            <p:spPr bwMode="auto">
              <a:xfrm>
                <a:off x="0" y="0"/>
                <a:ext cx="1145710" cy="4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sz="1200">
                    <a:solidFill>
                      <a:srgbClr val="262626"/>
                    </a:solidFill>
                    <a:latin typeface="微软雅黑" pitchFamily="34" charset="-122"/>
                    <a:ea typeface="微软雅黑" pitchFamily="34" charset="-122"/>
                  </a:rPr>
                  <a:t>点击添加文本    </a:t>
                </a:r>
                <a:endParaRPr lang="en-US" altLang="zh-CN" sz="1200">
                  <a:solidFill>
                    <a:srgbClr val="262626"/>
                  </a:solidFill>
                  <a:latin typeface="微软雅黑" pitchFamily="34" charset="-122"/>
                  <a:ea typeface="微软雅黑" pitchFamily="34" charset="-122"/>
                </a:endParaRPr>
              </a:p>
              <a:p>
                <a:pPr algn="ctr" eaLnBrk="1" hangingPunct="1"/>
                <a:r>
                  <a:rPr lang="zh-CN" altLang="en-US" sz="1200">
                    <a:solidFill>
                      <a:srgbClr val="262626"/>
                    </a:solidFill>
                    <a:latin typeface="微软雅黑" pitchFamily="34" charset="-122"/>
                    <a:ea typeface="微软雅黑" pitchFamily="34" charset="-122"/>
                  </a:rPr>
                  <a:t>点击添加文本</a:t>
                </a:r>
                <a:endParaRPr lang="en-US" altLang="zh-CN" sz="1200">
                  <a:solidFill>
                    <a:srgbClr val="262626"/>
                  </a:solidFill>
                  <a:latin typeface="微软雅黑" pitchFamily="34" charset="-122"/>
                  <a:ea typeface="微软雅黑" pitchFamily="34" charset="-122"/>
                </a:endParaRPr>
              </a:p>
            </p:txBody>
          </p:sp>
        </p:grpSp>
        <p:sp>
          <p:nvSpPr>
            <p:cNvPr id="24597" name="TextBox 11"/>
            <p:cNvSpPr txBox="1">
              <a:spLocks noChangeArrowheads="1"/>
            </p:cNvSpPr>
            <p:nvPr/>
          </p:nvSpPr>
          <p:spPr bwMode="auto">
            <a:xfrm flipH="1">
              <a:off x="5957888" y="3833813"/>
              <a:ext cx="1457325"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sz="1600">
                  <a:solidFill>
                    <a:srgbClr val="000000"/>
                  </a:solidFill>
                  <a:latin typeface="微软雅黑" pitchFamily="34" charset="-122"/>
                  <a:ea typeface="微软雅黑" pitchFamily="34" charset="-122"/>
                </a:rPr>
                <a:t>点击添加文本    </a:t>
              </a:r>
              <a:endParaRPr lang="en-US" altLang="zh-CN" sz="1600">
                <a:solidFill>
                  <a:srgbClr val="000000"/>
                </a:solidFill>
                <a:latin typeface="微软雅黑" pitchFamily="34" charset="-122"/>
                <a:ea typeface="微软雅黑" pitchFamily="34" charset="-122"/>
              </a:endParaRPr>
            </a:p>
          </p:txBody>
        </p:sp>
      </p:grpSp>
      <p:grpSp>
        <p:nvGrpSpPr>
          <p:cNvPr id="30" name="组合 29"/>
          <p:cNvGrpSpPr>
            <a:grpSpLocks/>
          </p:cNvGrpSpPr>
          <p:nvPr/>
        </p:nvGrpSpPr>
        <p:grpSpPr bwMode="auto">
          <a:xfrm>
            <a:off x="381000" y="1236663"/>
            <a:ext cx="6450013" cy="3721100"/>
            <a:chOff x="139700" y="1962150"/>
            <a:chExt cx="6450013" cy="3719513"/>
          </a:xfrm>
        </p:grpSpPr>
        <p:sp>
          <p:nvSpPr>
            <p:cNvPr id="24582" name="任意多边形 7"/>
            <p:cNvSpPr>
              <a:spLocks/>
            </p:cNvSpPr>
            <p:nvPr/>
          </p:nvSpPr>
          <p:spPr bwMode="auto">
            <a:xfrm rot="-767135">
              <a:off x="4291013" y="2119313"/>
              <a:ext cx="1838325" cy="1063625"/>
            </a:xfrm>
            <a:custGeom>
              <a:avLst/>
              <a:gdLst>
                <a:gd name="T0" fmla="*/ 0 w 2305318"/>
                <a:gd name="T1" fmla="*/ 0 h 1242812"/>
                <a:gd name="T2" fmla="*/ 210898 w 2305318"/>
                <a:gd name="T3" fmla="*/ 257889 h 1242812"/>
                <a:gd name="T4" fmla="*/ 239687 w 2305318"/>
                <a:gd name="T5" fmla="*/ 261961 h 1242812"/>
                <a:gd name="T6" fmla="*/ 0 w 2305318"/>
                <a:gd name="T7" fmla="*/ 0 h 1242812"/>
                <a:gd name="T8" fmla="*/ 0 60000 65536"/>
                <a:gd name="T9" fmla="*/ 0 60000 65536"/>
                <a:gd name="T10" fmla="*/ 0 60000 65536"/>
                <a:gd name="T11" fmla="*/ 0 60000 65536"/>
                <a:gd name="T12" fmla="*/ 0 w 2305318"/>
                <a:gd name="T13" fmla="*/ 0 h 1242812"/>
                <a:gd name="T14" fmla="*/ 2305318 w 2305318"/>
                <a:gd name="T15" fmla="*/ 1242812 h 1242812"/>
              </a:gdLst>
              <a:ahLst/>
              <a:cxnLst>
                <a:cxn ang="T8">
                  <a:pos x="T0" y="T1"/>
                </a:cxn>
                <a:cxn ang="T9">
                  <a:pos x="T2" y="T3"/>
                </a:cxn>
                <a:cxn ang="T10">
                  <a:pos x="T4" y="T5"/>
                </a:cxn>
                <a:cxn ang="T11">
                  <a:pos x="T6" y="T7"/>
                </a:cxn>
              </a:cxnLst>
              <a:rect l="T12" t="T13" r="T14" b="T15"/>
              <a:pathLst>
                <a:path w="2305318" h="1242812">
                  <a:moveTo>
                    <a:pt x="0" y="0"/>
                  </a:moveTo>
                  <a:lnTo>
                    <a:pt x="2028422" y="1223493"/>
                  </a:lnTo>
                  <a:lnTo>
                    <a:pt x="2305318" y="1242812"/>
                  </a:lnTo>
                  <a:lnTo>
                    <a:pt x="0" y="0"/>
                  </a:lnTo>
                  <a:close/>
                </a:path>
              </a:pathLst>
            </a:custGeom>
            <a:ln/>
            <a:extLst/>
          </p:spPr>
          <p:style>
            <a:lnRef idx="1">
              <a:schemeClr val="accent2"/>
            </a:lnRef>
            <a:fillRef idx="3">
              <a:schemeClr val="accent2"/>
            </a:fillRef>
            <a:effectRef idx="2">
              <a:schemeClr val="accent2"/>
            </a:effectRef>
            <a:fontRef idx="minor">
              <a:schemeClr val="lt1"/>
            </a:fontRef>
          </p:style>
          <p:txBody>
            <a:bodyPr anchor="ctr"/>
            <a:lstStyle/>
            <a:p>
              <a:endParaRPr lang="zh-CN" altLang="en-US"/>
            </a:p>
          </p:txBody>
        </p:sp>
        <p:grpSp>
          <p:nvGrpSpPr>
            <p:cNvPr id="24583" name="组合 9"/>
            <p:cNvGrpSpPr>
              <a:grpSpLocks/>
            </p:cNvGrpSpPr>
            <p:nvPr/>
          </p:nvGrpSpPr>
          <p:grpSpPr bwMode="auto">
            <a:xfrm>
              <a:off x="139700" y="1962150"/>
              <a:ext cx="6450013" cy="3719513"/>
              <a:chOff x="139700" y="1962150"/>
              <a:chExt cx="6450013" cy="3719513"/>
            </a:xfrm>
          </p:grpSpPr>
          <p:grpSp>
            <p:nvGrpSpPr>
              <p:cNvPr id="24584" name="Group 2"/>
              <p:cNvGrpSpPr>
                <a:grpSpLocks/>
              </p:cNvGrpSpPr>
              <p:nvPr/>
            </p:nvGrpSpPr>
            <p:grpSpPr bwMode="auto">
              <a:xfrm>
                <a:off x="139700" y="4260850"/>
                <a:ext cx="6450013" cy="1420813"/>
                <a:chOff x="0" y="0"/>
                <a:chExt cx="4063" cy="895"/>
              </a:xfrm>
            </p:grpSpPr>
            <p:pic>
              <p:nvPicPr>
                <p:cNvPr id="24594" name="椭圆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3" cy="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Text Box 4"/>
                <p:cNvSpPr txBox="1">
                  <a:spLocks noChangeArrowheads="1"/>
                </p:cNvSpPr>
                <p:nvPr/>
              </p:nvSpPr>
              <p:spPr bwMode="auto">
                <a:xfrm>
                  <a:off x="644" y="182"/>
                  <a:ext cx="272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endParaRPr lang="zh-CN" altLang="en-US">
                    <a:solidFill>
                      <a:srgbClr val="000000"/>
                    </a:solidFill>
                    <a:latin typeface="Arial" pitchFamily="34" charset="0"/>
                    <a:ea typeface="微软雅黑" pitchFamily="34" charset="-122"/>
                  </a:endParaRPr>
                </a:p>
              </p:txBody>
            </p:sp>
          </p:grpSp>
          <p:sp>
            <p:nvSpPr>
              <p:cNvPr id="24585" name="任意多边形 8"/>
              <p:cNvSpPr>
                <a:spLocks/>
              </p:cNvSpPr>
              <p:nvPr/>
            </p:nvSpPr>
            <p:spPr bwMode="auto">
              <a:xfrm rot="-767135">
                <a:off x="4562475" y="3128963"/>
                <a:ext cx="1787525" cy="1076325"/>
              </a:xfrm>
              <a:custGeom>
                <a:avLst/>
                <a:gdLst>
                  <a:gd name="T0" fmla="*/ 204831 w 2240924"/>
                  <a:gd name="T1" fmla="*/ 0 h 1249251"/>
                  <a:gd name="T2" fmla="*/ 233709 w 2240924"/>
                  <a:gd name="T3" fmla="*/ 5805 h 1249251"/>
                  <a:gd name="T4" fmla="*/ 0 w 2240924"/>
                  <a:gd name="T5" fmla="*/ 281571 h 1249251"/>
                  <a:gd name="T6" fmla="*/ 204831 w 2240924"/>
                  <a:gd name="T7" fmla="*/ 0 h 1249251"/>
                  <a:gd name="T8" fmla="*/ 0 60000 65536"/>
                  <a:gd name="T9" fmla="*/ 0 60000 65536"/>
                  <a:gd name="T10" fmla="*/ 0 60000 65536"/>
                  <a:gd name="T11" fmla="*/ 0 60000 65536"/>
                  <a:gd name="T12" fmla="*/ 0 w 2240924"/>
                  <a:gd name="T13" fmla="*/ 0 h 1249251"/>
                  <a:gd name="T14" fmla="*/ 2240924 w 2240924"/>
                  <a:gd name="T15" fmla="*/ 1249251 h 1249251"/>
                </a:gdLst>
                <a:ahLst/>
                <a:cxnLst>
                  <a:cxn ang="T8">
                    <a:pos x="T0" y="T1"/>
                  </a:cxn>
                  <a:cxn ang="T9">
                    <a:pos x="T2" y="T3"/>
                  </a:cxn>
                  <a:cxn ang="T10">
                    <a:pos x="T4" y="T5"/>
                  </a:cxn>
                  <a:cxn ang="T11">
                    <a:pos x="T6" y="T7"/>
                  </a:cxn>
                </a:cxnLst>
                <a:rect l="T12" t="T13" r="T14" b="T15"/>
                <a:pathLst>
                  <a:path w="2240924" h="1249251">
                    <a:moveTo>
                      <a:pt x="1964028" y="0"/>
                    </a:moveTo>
                    <a:lnTo>
                      <a:pt x="2240924" y="25758"/>
                    </a:lnTo>
                    <a:lnTo>
                      <a:pt x="0" y="1249251"/>
                    </a:lnTo>
                    <a:lnTo>
                      <a:pt x="1964028" y="0"/>
                    </a:lnTo>
                    <a:close/>
                  </a:path>
                </a:pathLst>
              </a:custGeom>
              <a:ln/>
              <a:extLst/>
            </p:spPr>
            <p:style>
              <a:lnRef idx="1">
                <a:schemeClr val="accent2"/>
              </a:lnRef>
              <a:fillRef idx="3">
                <a:schemeClr val="accent2"/>
              </a:fillRef>
              <a:effectRef idx="2">
                <a:schemeClr val="accent2"/>
              </a:effectRef>
              <a:fontRef idx="minor">
                <a:schemeClr val="lt1"/>
              </a:fontRef>
            </p:style>
            <p:txBody>
              <a:bodyPr anchor="ctr"/>
              <a:lstStyle/>
              <a:p>
                <a:endParaRPr lang="zh-CN" altLang="en-US"/>
              </a:p>
            </p:txBody>
          </p:sp>
          <p:pic>
            <p:nvPicPr>
              <p:cNvPr id="24586" name="矩形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7613" y="1962150"/>
                <a:ext cx="16700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5"/>
              <p:cNvSpPr>
                <a:spLocks noChangeArrowheads="1"/>
              </p:cNvSpPr>
              <p:nvPr/>
            </p:nvSpPr>
            <p:spPr bwMode="auto">
              <a:xfrm>
                <a:off x="3324225" y="3598863"/>
                <a:ext cx="307975" cy="1052512"/>
              </a:xfrm>
              <a:prstGeom prst="rect">
                <a:avLst/>
              </a:prstGeom>
              <a:gradFill rotWithShape="0">
                <a:gsLst>
                  <a:gs pos="0">
                    <a:srgbClr val="000000">
                      <a:alpha val="50000"/>
                    </a:srgbClr>
                  </a:gs>
                  <a:gs pos="87000">
                    <a:srgbClr val="FFFFFF">
                      <a:alpha val="6500"/>
                    </a:srgbClr>
                  </a:gs>
                  <a:gs pos="100000">
                    <a:schemeClr val="bg1">
                      <a:alpha val="0"/>
                    </a:schemeClr>
                  </a:gs>
                </a:gsLst>
                <a:lin ang="5400000"/>
              </a:gradFill>
              <a:ln w="9525">
                <a:noFill/>
                <a:miter lim="800000"/>
                <a:headEnd/>
                <a:tailEnd/>
              </a:ln>
            </p:spPr>
            <p:txBody>
              <a:bodyPr anchor="ctr"/>
              <a:lstStyle/>
              <a:p>
                <a:pPr algn="ctr">
                  <a:defRPr/>
                </a:pPr>
                <a:endParaRPr lang="zh-CN" altLang="en-US">
                  <a:solidFill>
                    <a:srgbClr val="FFFFFF"/>
                  </a:solidFill>
                  <a:latin typeface="Arial" pitchFamily="34" charset="0"/>
                  <a:ea typeface="微软雅黑" pitchFamily="34" charset="-122"/>
                </a:endParaRPr>
              </a:p>
            </p:txBody>
          </p:sp>
          <p:sp>
            <p:nvSpPr>
              <p:cNvPr id="24590" name="右箭头 1"/>
              <p:cNvSpPr>
                <a:spLocks/>
              </p:cNvSpPr>
              <p:nvPr/>
            </p:nvSpPr>
            <p:spPr bwMode="auto">
              <a:xfrm rot="-767135">
                <a:off x="866775" y="2535238"/>
                <a:ext cx="5219700" cy="2125662"/>
              </a:xfrm>
              <a:custGeom>
                <a:avLst/>
                <a:gdLst>
                  <a:gd name="T0" fmla="*/ 641287 w 5680224"/>
                  <a:gd name="T1" fmla="*/ 434621 h 2312897"/>
                  <a:gd name="T2" fmla="*/ 615710 w 5680224"/>
                  <a:gd name="T3" fmla="*/ 547476 h 2312897"/>
                  <a:gd name="T4" fmla="*/ 0 w 5680224"/>
                  <a:gd name="T5" fmla="*/ 497107 h 2312897"/>
                  <a:gd name="T6" fmla="*/ 5240 w 5680224"/>
                  <a:gd name="T7" fmla="*/ 497234 h 2312897"/>
                  <a:gd name="T8" fmla="*/ 641287 w 5680224"/>
                  <a:gd name="T9" fmla="*/ 434621 h 2312897"/>
                  <a:gd name="T10" fmla="*/ 1684811 w 5680224"/>
                  <a:gd name="T11" fmla="*/ 0 h 2312897"/>
                  <a:gd name="T12" fmla="*/ 2438744 w 5680224"/>
                  <a:gd name="T13" fmla="*/ 481630 h 2312897"/>
                  <a:gd name="T14" fmla="*/ 1684811 w 5680224"/>
                  <a:gd name="T15" fmla="*/ 994341 h 2312897"/>
                  <a:gd name="T16" fmla="*/ 1899639 w 5680224"/>
                  <a:gd name="T17" fmla="*/ 652513 h 2312897"/>
                  <a:gd name="T18" fmla="*/ 1224805 w 5680224"/>
                  <a:gd name="T19" fmla="*/ 597305 h 2312897"/>
                  <a:gd name="T20" fmla="*/ 1215627 w 5680224"/>
                  <a:gd name="T21" fmla="*/ 597538 h 2312897"/>
                  <a:gd name="T22" fmla="*/ 1210360 w 5680224"/>
                  <a:gd name="T23" fmla="*/ 596124 h 2312897"/>
                  <a:gd name="T24" fmla="*/ 1197191 w 5680224"/>
                  <a:gd name="T25" fmla="*/ 595046 h 2312897"/>
                  <a:gd name="T26" fmla="*/ 1197893 w 5680224"/>
                  <a:gd name="T27" fmla="*/ 591951 h 2312897"/>
                  <a:gd name="T28" fmla="*/ 1151912 w 5680224"/>
                  <a:gd name="T29" fmla="*/ 478167 h 2312897"/>
                  <a:gd name="T30" fmla="*/ 1241796 w 5680224"/>
                  <a:gd name="T31" fmla="*/ 377076 h 2312897"/>
                  <a:gd name="T32" fmla="*/ 1246314 w 5680224"/>
                  <a:gd name="T33" fmla="*/ 378289 h 2312897"/>
                  <a:gd name="T34" fmla="*/ 1247062 w 5680224"/>
                  <a:gd name="T35" fmla="*/ 374988 h 2312897"/>
                  <a:gd name="T36" fmla="*/ 1899639 w 5680224"/>
                  <a:gd name="T37" fmla="*/ 310747 h 2312897"/>
                  <a:gd name="T38" fmla="*/ 1684811 w 5680224"/>
                  <a:gd name="T39" fmla="*/ 0 h 23128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80224"/>
                  <a:gd name="T61" fmla="*/ 0 h 2312897"/>
                  <a:gd name="T62" fmla="*/ 5680224 w 5680224"/>
                  <a:gd name="T63" fmla="*/ 2312897 h 23128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80224" h="2312897">
                    <a:moveTo>
                      <a:pt x="1493657" y="1010955"/>
                    </a:moveTo>
                    <a:lnTo>
                      <a:pt x="1434086" y="1273463"/>
                    </a:lnTo>
                    <a:lnTo>
                      <a:pt x="0" y="1156300"/>
                    </a:lnTo>
                    <a:lnTo>
                      <a:pt x="12204" y="1156596"/>
                    </a:lnTo>
                    <a:lnTo>
                      <a:pt x="1493657" y="1010955"/>
                    </a:lnTo>
                    <a:close/>
                    <a:moveTo>
                      <a:pt x="3924196" y="0"/>
                    </a:moveTo>
                    <a:lnTo>
                      <a:pt x="5680224" y="1120299"/>
                    </a:lnTo>
                    <a:lnTo>
                      <a:pt x="3924196" y="2312897"/>
                    </a:lnTo>
                    <a:lnTo>
                      <a:pt x="4424565" y="1517782"/>
                    </a:lnTo>
                    <a:lnTo>
                      <a:pt x="2852765" y="1389368"/>
                    </a:lnTo>
                    <a:cubicBezTo>
                      <a:pt x="2845727" y="1390995"/>
                      <a:pt x="2838572" y="1390760"/>
                      <a:pt x="2831389" y="1389906"/>
                    </a:cubicBezTo>
                    <a:lnTo>
                      <a:pt x="2819121" y="1386619"/>
                    </a:lnTo>
                    <a:lnTo>
                      <a:pt x="2788448" y="1384113"/>
                    </a:lnTo>
                    <a:lnTo>
                      <a:pt x="2790082" y="1376914"/>
                    </a:lnTo>
                    <a:cubicBezTo>
                      <a:pt x="2714731" y="1340933"/>
                      <a:pt x="2668650" y="1232861"/>
                      <a:pt x="2682986" y="1112243"/>
                    </a:cubicBezTo>
                    <a:cubicBezTo>
                      <a:pt x="2699818" y="970636"/>
                      <a:pt x="2793549" y="865360"/>
                      <a:pt x="2892341" y="877102"/>
                    </a:cubicBezTo>
                    <a:lnTo>
                      <a:pt x="2902864" y="879922"/>
                    </a:lnTo>
                    <a:lnTo>
                      <a:pt x="2904606" y="872245"/>
                    </a:lnTo>
                    <a:lnTo>
                      <a:pt x="4424565" y="722818"/>
                    </a:lnTo>
                    <a:lnTo>
                      <a:pt x="3924196" y="0"/>
                    </a:lnTo>
                    <a:close/>
                  </a:path>
                </a:pathLst>
              </a:custGeom>
              <a:ln/>
              <a:extLst/>
            </p:spPr>
            <p:style>
              <a:lnRef idx="1">
                <a:schemeClr val="accent1"/>
              </a:lnRef>
              <a:fillRef idx="3">
                <a:schemeClr val="accent1"/>
              </a:fillRef>
              <a:effectRef idx="2">
                <a:schemeClr val="accent1"/>
              </a:effectRef>
              <a:fontRef idx="minor">
                <a:schemeClr val="lt1"/>
              </a:fontRef>
            </p:style>
            <p:txBody>
              <a:bodyPr anchor="ctr"/>
              <a:lstStyle/>
              <a:p>
                <a:endParaRPr lang="zh-CN" altLang="en-US"/>
              </a:p>
            </p:txBody>
          </p:sp>
          <p:pic>
            <p:nvPicPr>
              <p:cNvPr id="24591" name="任意多边形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838" y="1962150"/>
                <a:ext cx="25558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TextBox 11"/>
              <p:cNvSpPr txBox="1">
                <a:spLocks noChangeArrowheads="1"/>
              </p:cNvSpPr>
              <p:nvPr/>
            </p:nvSpPr>
            <p:spPr bwMode="auto">
              <a:xfrm rot="20855908" flipH="1">
                <a:off x="4084638" y="3063667"/>
                <a:ext cx="1604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sz="1600" dirty="0">
                    <a:solidFill>
                      <a:srgbClr val="FFFFFF"/>
                    </a:solidFill>
                    <a:latin typeface="微软雅黑" pitchFamily="34" charset="-122"/>
                    <a:ea typeface="微软雅黑" pitchFamily="34" charset="-122"/>
                  </a:rPr>
                  <a:t>点击添加标题    </a:t>
                </a:r>
                <a:endParaRPr lang="en-US" altLang="zh-CN" sz="1600" dirty="0">
                  <a:solidFill>
                    <a:srgbClr val="FFFFFF"/>
                  </a:solidFill>
                  <a:latin typeface="微软雅黑" pitchFamily="34" charset="-122"/>
                  <a:ea typeface="微软雅黑" pitchFamily="34" charset="-122"/>
                </a:endParaRPr>
              </a:p>
            </p:txBody>
          </p:sp>
          <p:sp>
            <p:nvSpPr>
              <p:cNvPr id="24593" name="TextBox 11"/>
              <p:cNvSpPr txBox="1">
                <a:spLocks noChangeArrowheads="1"/>
              </p:cNvSpPr>
              <p:nvPr/>
            </p:nvSpPr>
            <p:spPr bwMode="auto">
              <a:xfrm flipH="1">
                <a:off x="2497435" y="2092325"/>
                <a:ext cx="46166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a:solidFill>
                      <a:srgbClr val="404040"/>
                    </a:solidFill>
                    <a:latin typeface="微软雅黑" pitchFamily="34" charset="-122"/>
                    <a:ea typeface="微软雅黑" pitchFamily="34" charset="-122"/>
                  </a:rPr>
                  <a:t>添加标题    </a:t>
                </a:r>
                <a:endParaRPr lang="en-US" altLang="zh-CN">
                  <a:solidFill>
                    <a:srgbClr val="404040"/>
                  </a:solidFill>
                  <a:latin typeface="微软雅黑" pitchFamily="34" charset="-122"/>
                  <a:ea typeface="微软雅黑" pitchFamily="34" charset="-122"/>
                </a:endParaRPr>
              </a:p>
            </p:txBody>
          </p:sp>
        </p:grpSp>
      </p:grpSp>
      <p:pic>
        <p:nvPicPr>
          <p:cNvPr id="48" name="图片 4" descr="www_tuweimei_comComp_22252059_7Dkb3ZrJBYyMfkTctXC8mcOI3RlnUQ4R.jpg"/>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2563" y="1074738"/>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742620"/>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par>
                          <p:cTn id="15" fill="hold" nodeType="afterGroup">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par>
                          <p:cTn id="19" fill="hold" nodeType="afterGroup">
                            <p:stCondLst>
                              <p:cond delay="1500"/>
                            </p:stCondLst>
                            <p:childTnLst>
                              <p:par>
                                <p:cTn id="20" presetID="16" presetClass="entr" presetSubtype="26"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0475" y="186988"/>
            <a:ext cx="2031325" cy="369332"/>
          </a:xfrm>
          <a:prstGeom prst="rect">
            <a:avLst/>
          </a:prstGeom>
          <a:noFill/>
        </p:spPr>
        <p:txBody>
          <a:bodyPr wrap="none" rtlCol="0">
            <a:spAutoFit/>
          </a:bodyPr>
          <a:lstStyle/>
          <a:p>
            <a:r>
              <a:rPr lang="zh-CN" altLang="en-US" b="0" dirty="0" smtClean="0">
                <a:latin typeface="微软雅黑" panose="020B0503020204020204" pitchFamily="34" charset="-122"/>
                <a:ea typeface="微软雅黑" panose="020B0503020204020204" pitchFamily="34" charset="-122"/>
              </a:rPr>
              <a:t>点击添加您的标题</a:t>
            </a:r>
            <a:endParaRPr lang="zh-CN" altLang="en-US" b="0" dirty="0">
              <a:latin typeface="微软雅黑" panose="020B0503020204020204" pitchFamily="34" charset="-122"/>
              <a:ea typeface="微软雅黑" panose="020B0503020204020204" pitchFamily="34" charset="-122"/>
            </a:endParaRPr>
          </a:p>
        </p:txBody>
      </p:sp>
      <p:sp>
        <p:nvSpPr>
          <p:cNvPr id="33" name="泪滴形 32"/>
          <p:cNvSpPr/>
          <p:nvPr/>
        </p:nvSpPr>
        <p:spPr bwMode="auto">
          <a:xfrm rot="8134296">
            <a:off x="1777930" y="1966361"/>
            <a:ext cx="1539234" cy="1539234"/>
          </a:xfrm>
          <a:prstGeom prst="teardrop">
            <a:avLst>
              <a:gd name="adj" fmla="val 10357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34" name="矩形 33"/>
          <p:cNvSpPr/>
          <p:nvPr/>
        </p:nvSpPr>
        <p:spPr bwMode="auto">
          <a:xfrm>
            <a:off x="1819983" y="3940696"/>
            <a:ext cx="1440160" cy="43204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35" name="矩形 87"/>
          <p:cNvSpPr>
            <a:spLocks noChangeArrowheads="1"/>
          </p:cNvSpPr>
          <p:nvPr/>
        </p:nvSpPr>
        <p:spPr bwMode="auto">
          <a:xfrm>
            <a:off x="1991645" y="2500536"/>
            <a:ext cx="119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zh-CN" altLang="en-US" sz="1200" kern="0" dirty="0">
              <a:solidFill>
                <a:srgbClr val="FFFFFF"/>
              </a:solidFill>
              <a:latin typeface="微软雅黑" pitchFamily="34" charset="-122"/>
              <a:ea typeface="微软雅黑" pitchFamily="34" charset="-122"/>
            </a:endParaRPr>
          </a:p>
        </p:txBody>
      </p:sp>
      <p:sp>
        <p:nvSpPr>
          <p:cNvPr id="43" name="矩形 42"/>
          <p:cNvSpPr/>
          <p:nvPr/>
        </p:nvSpPr>
        <p:spPr>
          <a:xfrm>
            <a:off x="2011117" y="4023737"/>
            <a:ext cx="1126620" cy="276999"/>
          </a:xfrm>
          <a:prstGeom prst="rect">
            <a:avLst/>
          </a:prstGeom>
        </p:spPr>
        <p:txBody>
          <a:bodyPr wrap="square">
            <a:spAutoFit/>
          </a:bodyPr>
          <a:lstStyle/>
          <a:p>
            <a:r>
              <a:rPr lang="zh-CN" altLang="en-US" sz="1200" b="0" kern="0" dirty="0">
                <a:solidFill>
                  <a:schemeClr val="bg1"/>
                </a:solidFill>
                <a:latin typeface="微软雅黑" panose="020B0503020204020204" pitchFamily="34" charset="-122"/>
                <a:ea typeface="微软雅黑" panose="020B0503020204020204" pitchFamily="34" charset="-122"/>
              </a:rPr>
              <a:t>点击添加</a:t>
            </a:r>
            <a:r>
              <a:rPr lang="zh-CN" altLang="en-US" sz="1200" b="0" kern="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4" name="泪滴形 43"/>
          <p:cNvSpPr/>
          <p:nvPr/>
        </p:nvSpPr>
        <p:spPr bwMode="auto">
          <a:xfrm rot="8134296">
            <a:off x="3777696" y="1523124"/>
            <a:ext cx="1539234" cy="1539234"/>
          </a:xfrm>
          <a:prstGeom prst="teardrop">
            <a:avLst>
              <a:gd name="adj" fmla="val 10357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45" name="矩形 44"/>
          <p:cNvSpPr/>
          <p:nvPr/>
        </p:nvSpPr>
        <p:spPr bwMode="auto">
          <a:xfrm>
            <a:off x="3819749" y="3497459"/>
            <a:ext cx="1440160" cy="4320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46" name="矩形 87"/>
          <p:cNvSpPr>
            <a:spLocks noChangeArrowheads="1"/>
          </p:cNvSpPr>
          <p:nvPr/>
        </p:nvSpPr>
        <p:spPr bwMode="auto">
          <a:xfrm>
            <a:off x="3991411" y="2057299"/>
            <a:ext cx="119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zh-CN" altLang="en-US" sz="1200" kern="0" dirty="0">
              <a:solidFill>
                <a:srgbClr val="FFFFFF"/>
              </a:solidFill>
              <a:latin typeface="微软雅黑" pitchFamily="34" charset="-122"/>
              <a:ea typeface="微软雅黑" pitchFamily="34" charset="-122"/>
            </a:endParaRPr>
          </a:p>
        </p:txBody>
      </p:sp>
      <p:sp>
        <p:nvSpPr>
          <p:cNvPr id="47" name="矩形 46"/>
          <p:cNvSpPr/>
          <p:nvPr/>
        </p:nvSpPr>
        <p:spPr>
          <a:xfrm>
            <a:off x="4010883" y="3580500"/>
            <a:ext cx="1126620" cy="276999"/>
          </a:xfrm>
          <a:prstGeom prst="rect">
            <a:avLst/>
          </a:prstGeom>
        </p:spPr>
        <p:txBody>
          <a:bodyPr wrap="square">
            <a:spAutoFit/>
          </a:bodyPr>
          <a:lstStyle/>
          <a:p>
            <a:r>
              <a:rPr lang="zh-CN" altLang="en-US" sz="1200" b="0" kern="0" dirty="0">
                <a:solidFill>
                  <a:schemeClr val="bg1"/>
                </a:solidFill>
                <a:latin typeface="微软雅黑" panose="020B0503020204020204" pitchFamily="34" charset="-122"/>
                <a:ea typeface="微软雅黑" panose="020B0503020204020204" pitchFamily="34" charset="-122"/>
              </a:rPr>
              <a:t>点击添加</a:t>
            </a:r>
            <a:r>
              <a:rPr lang="zh-CN" altLang="en-US" sz="1200" b="0" kern="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8" name="泪滴形 47"/>
          <p:cNvSpPr/>
          <p:nvPr/>
        </p:nvSpPr>
        <p:spPr bwMode="auto">
          <a:xfrm rot="8134296">
            <a:off x="5738370" y="1102265"/>
            <a:ext cx="1539234" cy="1539234"/>
          </a:xfrm>
          <a:prstGeom prst="teardrop">
            <a:avLst>
              <a:gd name="adj" fmla="val 103571"/>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49" name="矩形 48"/>
          <p:cNvSpPr/>
          <p:nvPr/>
        </p:nvSpPr>
        <p:spPr bwMode="auto">
          <a:xfrm>
            <a:off x="5780423" y="3076600"/>
            <a:ext cx="1440160" cy="43204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smtClean="0">
              <a:ln>
                <a:noFill/>
              </a:ln>
              <a:solidFill>
                <a:schemeClr val="tx1"/>
              </a:solidFill>
              <a:effectLst/>
              <a:latin typeface="Arial" pitchFamily="34" charset="0"/>
              <a:ea typeface="微软雅黑" pitchFamily="34" charset="-122"/>
            </a:endParaRPr>
          </a:p>
        </p:txBody>
      </p:sp>
      <p:sp>
        <p:nvSpPr>
          <p:cNvPr id="50" name="矩形 87"/>
          <p:cNvSpPr>
            <a:spLocks noChangeArrowheads="1"/>
          </p:cNvSpPr>
          <p:nvPr/>
        </p:nvSpPr>
        <p:spPr bwMode="auto">
          <a:xfrm>
            <a:off x="5952085" y="1636440"/>
            <a:ext cx="119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文本点击</a:t>
            </a:r>
            <a:r>
              <a:rPr lang="zh-CN" altLang="en-US" sz="1200" kern="0" dirty="0">
                <a:solidFill>
                  <a:srgbClr val="FFFFFF"/>
                </a:solidFill>
                <a:latin typeface="微软雅黑" pitchFamily="34" charset="-122"/>
                <a:ea typeface="微软雅黑" pitchFamily="34" charset="-122"/>
              </a:rPr>
              <a:t>添加</a:t>
            </a:r>
            <a:r>
              <a:rPr lang="zh-CN" altLang="en-US" sz="1200" kern="0" dirty="0" smtClean="0">
                <a:solidFill>
                  <a:srgbClr val="FFFFFF"/>
                </a:solidFill>
                <a:latin typeface="微软雅黑" pitchFamily="34" charset="-122"/>
                <a:ea typeface="微软雅黑" pitchFamily="34" charset="-122"/>
              </a:rPr>
              <a:t>文本</a:t>
            </a:r>
            <a:endParaRPr lang="en-US" altLang="zh-CN" sz="1200" kern="0" dirty="0" smtClean="0">
              <a:solidFill>
                <a:srgbClr val="FFFFFF"/>
              </a:solidFill>
              <a:latin typeface="微软雅黑" pitchFamily="34" charset="-122"/>
              <a:ea typeface="微软雅黑" pitchFamily="34" charset="-122"/>
            </a:endParaRPr>
          </a:p>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itchFamily="34" charset="-122"/>
                <a:ea typeface="微软雅黑" pitchFamily="34" charset="-122"/>
              </a:rPr>
              <a:t>点击添加</a:t>
            </a:r>
            <a:r>
              <a:rPr lang="zh-CN" altLang="en-US" sz="1200" kern="0" dirty="0" smtClean="0">
                <a:solidFill>
                  <a:srgbClr val="FFFFFF"/>
                </a:solidFill>
                <a:latin typeface="微软雅黑" pitchFamily="34" charset="-122"/>
                <a:ea typeface="微软雅黑" pitchFamily="34" charset="-122"/>
              </a:rPr>
              <a:t>文本</a:t>
            </a:r>
            <a:endParaRPr lang="zh-CN" altLang="en-US" sz="1200" kern="0" dirty="0">
              <a:solidFill>
                <a:srgbClr val="FFFFFF"/>
              </a:solidFill>
              <a:latin typeface="微软雅黑" pitchFamily="34" charset="-122"/>
              <a:ea typeface="微软雅黑" pitchFamily="34" charset="-122"/>
            </a:endParaRPr>
          </a:p>
        </p:txBody>
      </p:sp>
      <p:sp>
        <p:nvSpPr>
          <p:cNvPr id="51" name="矩形 50"/>
          <p:cNvSpPr/>
          <p:nvPr/>
        </p:nvSpPr>
        <p:spPr>
          <a:xfrm>
            <a:off x="5971557" y="3159641"/>
            <a:ext cx="1126620" cy="276999"/>
          </a:xfrm>
          <a:prstGeom prst="rect">
            <a:avLst/>
          </a:prstGeom>
        </p:spPr>
        <p:txBody>
          <a:bodyPr wrap="square">
            <a:spAutoFit/>
          </a:bodyPr>
          <a:lstStyle/>
          <a:p>
            <a:r>
              <a:rPr lang="zh-CN" altLang="en-US" sz="1200" b="0" kern="0" dirty="0">
                <a:solidFill>
                  <a:schemeClr val="bg1"/>
                </a:solidFill>
                <a:latin typeface="微软雅黑" panose="020B0503020204020204" pitchFamily="34" charset="-122"/>
                <a:ea typeface="微软雅黑" panose="020B0503020204020204" pitchFamily="34" charset="-122"/>
              </a:rPr>
              <a:t>点击添加</a:t>
            </a:r>
            <a:r>
              <a:rPr lang="zh-CN" altLang="en-US" sz="1200" b="0" kern="0" dirty="0" smtClean="0">
                <a:solidFill>
                  <a:schemeClr val="bg1"/>
                </a:solidFill>
                <a:latin typeface="微软雅黑" panose="020B0503020204020204" pitchFamily="34" charset="-122"/>
                <a:ea typeface="微软雅黑" panose="020B0503020204020204" pitchFamily="34" charset="-122"/>
              </a:rPr>
              <a:t>文本</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5095144"/>
      </p:ext>
    </p:extLst>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53" presetClass="entr" presetSubtype="16"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par>
                          <p:cTn id="21" fill="hold">
                            <p:stCondLst>
                              <p:cond delay="1750"/>
                            </p:stCondLst>
                            <p:childTnLst>
                              <p:par>
                                <p:cTn id="22" presetID="2" presetClass="entr" presetSubtype="4"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4"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par>
                          <p:cTn id="31" fill="hold">
                            <p:stCondLst>
                              <p:cond delay="2750"/>
                            </p:stCondLst>
                            <p:childTnLst>
                              <p:par>
                                <p:cTn id="32" presetID="53" presetClass="entr" presetSubtype="16"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3250"/>
                            </p:stCondLst>
                            <p:childTnLst>
                              <p:par>
                                <p:cTn id="38" presetID="42" presetClass="entr" presetSubtype="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ppt_x"/>
                                          </p:val>
                                        </p:tav>
                                        <p:tav tm="100000">
                                          <p:val>
                                            <p:strVal val="#ppt_x"/>
                                          </p:val>
                                        </p:tav>
                                      </p:tavLst>
                                    </p:anim>
                                    <p:anim calcmode="lin" valueType="num">
                                      <p:cBhvr additive="base">
                                        <p:cTn id="47" dur="500" fill="hold"/>
                                        <p:tgtEl>
                                          <p:spTgt spid="46"/>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53" presetClass="entr" presetSubtype="16"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childTnLst>
                                </p:cTn>
                              </p:par>
                            </p:childTnLst>
                          </p:cTn>
                        </p:par>
                        <p:par>
                          <p:cTn id="59" fill="hold">
                            <p:stCondLst>
                              <p:cond delay="5750"/>
                            </p:stCondLst>
                            <p:childTnLst>
                              <p:par>
                                <p:cTn id="60" presetID="42" presetClass="entr" presetSubtype="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1000"/>
                                        <p:tgtEl>
                                          <p:spTgt spid="49"/>
                                        </p:tgtEl>
                                      </p:cBhvr>
                                    </p:animEffect>
                                    <p:anim calcmode="lin" valueType="num">
                                      <p:cBhvr>
                                        <p:cTn id="63" dur="1000" fill="hold"/>
                                        <p:tgtEl>
                                          <p:spTgt spid="49"/>
                                        </p:tgtEl>
                                        <p:attrNameLst>
                                          <p:attrName>ppt_x</p:attrName>
                                        </p:attrNameLst>
                                      </p:cBhvr>
                                      <p:tavLst>
                                        <p:tav tm="0">
                                          <p:val>
                                            <p:strVal val="#ppt_x"/>
                                          </p:val>
                                        </p:tav>
                                        <p:tav tm="100000">
                                          <p:val>
                                            <p:strVal val="#ppt_x"/>
                                          </p:val>
                                        </p:tav>
                                      </p:tavLst>
                                    </p:anim>
                                    <p:anim calcmode="lin" valueType="num">
                                      <p:cBhvr>
                                        <p:cTn id="64" dur="1000" fill="hold"/>
                                        <p:tgtEl>
                                          <p:spTgt spid="49"/>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4"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animBg="1"/>
      <p:bldP spid="34" grpId="0" animBg="1"/>
      <p:bldP spid="35" grpId="0"/>
      <p:bldP spid="43" grpId="0"/>
      <p:bldP spid="44" grpId="0" animBg="1"/>
      <p:bldP spid="45" grpId="0" animBg="1"/>
      <p:bldP spid="46" grpId="0"/>
      <p:bldP spid="47" grpId="0"/>
      <p:bldP spid="48" grpId="0" animBg="1"/>
      <p:bldP spid="49" grpId="0" animBg="1"/>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748432" y="168275"/>
            <a:ext cx="231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grpSp>
        <p:nvGrpSpPr>
          <p:cNvPr id="51" name="组合 22"/>
          <p:cNvGrpSpPr>
            <a:grpSpLocks/>
          </p:cNvGrpSpPr>
          <p:nvPr/>
        </p:nvGrpSpPr>
        <p:grpSpPr bwMode="auto">
          <a:xfrm>
            <a:off x="2593975" y="2841625"/>
            <a:ext cx="4094163" cy="2627313"/>
            <a:chOff x="2346280" y="2992831"/>
            <a:chExt cx="4451440" cy="2856113"/>
          </a:xfrm>
        </p:grpSpPr>
        <p:sp>
          <p:nvSpPr>
            <p:cNvPr id="60" name="Oval 5"/>
            <p:cNvSpPr>
              <a:spLocks noChangeArrowheads="1"/>
            </p:cNvSpPr>
            <p:nvPr/>
          </p:nvSpPr>
          <p:spPr bwMode="auto">
            <a:xfrm>
              <a:off x="2346280" y="3979959"/>
              <a:ext cx="4451440" cy="1465160"/>
            </a:xfrm>
            <a:prstGeom prst="ellipse">
              <a:avLst/>
            </a:prstGeom>
            <a:gradFill rotWithShape="1">
              <a:gsLst>
                <a:gs pos="0">
                  <a:sysClr val="windowText" lastClr="000000"/>
                </a:gs>
                <a:gs pos="100000">
                  <a:sysClr val="window" lastClr="FFFFFF">
                    <a:alpha val="0"/>
                  </a:sys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zh-CN" altLang="en-US" b="0" kern="0">
                <a:solidFill>
                  <a:sysClr val="windowText" lastClr="000000"/>
                </a:solidFill>
                <a:latin typeface="微软雅黑" pitchFamily="34" charset="-122"/>
              </a:endParaRPr>
            </a:p>
          </p:txBody>
        </p:sp>
        <p:grpSp>
          <p:nvGrpSpPr>
            <p:cNvPr id="27667" name="组合 21"/>
            <p:cNvGrpSpPr>
              <a:grpSpLocks/>
            </p:cNvGrpSpPr>
            <p:nvPr/>
          </p:nvGrpSpPr>
          <p:grpSpPr bwMode="auto">
            <a:xfrm>
              <a:off x="3005932" y="2992831"/>
              <a:ext cx="3132137" cy="2856113"/>
              <a:chOff x="2807817" y="2992831"/>
              <a:chExt cx="3132137" cy="2856113"/>
            </a:xfrm>
          </p:grpSpPr>
          <p:grpSp>
            <p:nvGrpSpPr>
              <p:cNvPr id="27668" name="Group 6"/>
              <p:cNvGrpSpPr>
                <a:grpSpLocks/>
              </p:cNvGrpSpPr>
              <p:nvPr/>
            </p:nvGrpSpPr>
            <p:grpSpPr bwMode="auto">
              <a:xfrm>
                <a:off x="2823692" y="3005533"/>
                <a:ext cx="3116262" cy="2843411"/>
                <a:chOff x="3107" y="2795"/>
                <a:chExt cx="1089" cy="994"/>
              </a:xfrm>
            </p:grpSpPr>
            <p:sp>
              <p:nvSpPr>
                <p:cNvPr id="79" name="Oval 9"/>
                <p:cNvSpPr>
                  <a:spLocks noChangeArrowheads="1"/>
                </p:cNvSpPr>
                <p:nvPr/>
              </p:nvSpPr>
              <p:spPr bwMode="auto">
                <a:xfrm flipV="1">
                  <a:off x="3332" y="3607"/>
                  <a:ext cx="183" cy="182"/>
                </a:xfrm>
                <a:prstGeom prst="ellipse">
                  <a:avLst/>
                </a:prstGeom>
                <a:gradFill rotWithShape="1">
                  <a:gsLst>
                    <a:gs pos="0">
                      <a:sysClr val="window" lastClr="FFFFFF">
                        <a:alpha val="29999"/>
                      </a:sys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pPr fontAlgn="auto">
                    <a:spcBef>
                      <a:spcPts val="0"/>
                    </a:spcBef>
                    <a:spcAft>
                      <a:spcPts val="0"/>
                    </a:spcAft>
                    <a:defRPr/>
                  </a:pPr>
                  <a:endParaRPr lang="zh-CN" altLang="en-US" b="0" kern="0">
                    <a:solidFill>
                      <a:sysClr val="windowText" lastClr="000000"/>
                    </a:solidFill>
                    <a:latin typeface="微软雅黑" pitchFamily="34" charset="-122"/>
                  </a:endParaRPr>
                </a:p>
              </p:txBody>
            </p:sp>
            <p:grpSp>
              <p:nvGrpSpPr>
                <p:cNvPr id="27672" name="Group 10"/>
                <p:cNvGrpSpPr>
                  <a:grpSpLocks/>
                </p:cNvGrpSpPr>
                <p:nvPr/>
              </p:nvGrpSpPr>
              <p:grpSpPr bwMode="auto">
                <a:xfrm>
                  <a:off x="3107" y="2795"/>
                  <a:ext cx="1089" cy="681"/>
                  <a:chOff x="1610" y="2838"/>
                  <a:chExt cx="1089" cy="681"/>
                </a:xfrm>
              </p:grpSpPr>
              <p:sp>
                <p:nvSpPr>
                  <p:cNvPr id="81" name="Freeform 11"/>
                  <p:cNvSpPr>
                    <a:spLocks/>
                  </p:cNvSpPr>
                  <p:nvPr/>
                </p:nvSpPr>
                <p:spPr bwMode="auto">
                  <a:xfrm>
                    <a:off x="1610" y="2838"/>
                    <a:ext cx="1089" cy="68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zh-CN" altLang="en-US" b="0" kern="0">
                      <a:solidFill>
                        <a:sysClr val="windowText" lastClr="000000"/>
                      </a:solidFill>
                    </a:endParaRPr>
                  </a:p>
                </p:txBody>
              </p:sp>
              <p:sp>
                <p:nvSpPr>
                  <p:cNvPr id="82" name="Oval 12"/>
                  <p:cNvSpPr>
                    <a:spLocks noChangeArrowheads="1"/>
                  </p:cNvSpPr>
                  <p:nvPr/>
                </p:nvSpPr>
                <p:spPr bwMode="auto">
                  <a:xfrm>
                    <a:off x="1835" y="2976"/>
                    <a:ext cx="183" cy="182"/>
                  </a:xfrm>
                  <a:prstGeom prst="ellipse">
                    <a:avLst/>
                  </a:prstGeom>
                  <a:gradFill rotWithShape="1">
                    <a:gsLst>
                      <a:gs pos="0">
                        <a:sysClr val="window" lastClr="FFFFFF">
                          <a:alpha val="50000"/>
                        </a:sysClr>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defRPr/>
                    </a:pPr>
                    <a:endParaRPr lang="zh-CN" altLang="en-US" b="0" kern="0">
                      <a:solidFill>
                        <a:sysClr val="windowText" lastClr="000000"/>
                      </a:solidFill>
                      <a:latin typeface="微软雅黑" pitchFamily="34" charset="-122"/>
                    </a:endParaRPr>
                  </a:p>
                </p:txBody>
              </p:sp>
            </p:grpSp>
          </p:grpSp>
          <p:sp>
            <p:nvSpPr>
              <p:cNvPr id="77" name="Text Box 13"/>
              <p:cNvSpPr txBox="1">
                <a:spLocks noChangeArrowheads="1"/>
              </p:cNvSpPr>
              <p:nvPr/>
            </p:nvSpPr>
            <p:spPr bwMode="auto">
              <a:xfrm>
                <a:off x="2807509" y="4131824"/>
                <a:ext cx="3132750" cy="56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微软雅黑" pitchFamily="34" charset="-122"/>
                  </a:defRPr>
                </a:lvl1pPr>
                <a:lvl2pPr marL="742950" indent="-285750" eaLnBrk="0" hangingPunct="0">
                  <a:defRPr b="1">
                    <a:solidFill>
                      <a:schemeClr val="tx1"/>
                    </a:solidFill>
                    <a:latin typeface="Arial" charset="0"/>
                    <a:ea typeface="微软雅黑" pitchFamily="34" charset="-122"/>
                  </a:defRPr>
                </a:lvl2pPr>
                <a:lvl3pPr marL="1143000" indent="-228600" eaLnBrk="0" hangingPunct="0">
                  <a:defRPr b="1">
                    <a:solidFill>
                      <a:schemeClr val="tx1"/>
                    </a:solidFill>
                    <a:latin typeface="Arial" charset="0"/>
                    <a:ea typeface="微软雅黑" pitchFamily="34" charset="-122"/>
                  </a:defRPr>
                </a:lvl3pPr>
                <a:lvl4pPr marL="1600200" indent="-228600" eaLnBrk="0" hangingPunct="0">
                  <a:defRPr b="1">
                    <a:solidFill>
                      <a:schemeClr val="tx1"/>
                    </a:solidFill>
                    <a:latin typeface="Arial" charset="0"/>
                    <a:ea typeface="微软雅黑" pitchFamily="34" charset="-122"/>
                  </a:defRPr>
                </a:lvl4pPr>
                <a:lvl5pPr marL="2057400" indent="-228600" eaLnBrk="0" hangingPunct="0">
                  <a:defRPr b="1">
                    <a:solidFill>
                      <a:schemeClr val="tx1"/>
                    </a:solidFill>
                    <a:latin typeface="Arial" charset="0"/>
                    <a:ea typeface="微软雅黑" pitchFamily="34" charset="-122"/>
                  </a:defRPr>
                </a:lvl5pPr>
                <a:lvl6pPr marL="2514600" indent="-228600" eaLnBrk="0" fontAlgn="base" hangingPunct="0">
                  <a:spcBef>
                    <a:spcPct val="0"/>
                  </a:spcBef>
                  <a:spcAft>
                    <a:spcPct val="0"/>
                  </a:spcAft>
                  <a:defRPr b="1">
                    <a:solidFill>
                      <a:schemeClr val="tx1"/>
                    </a:solidFill>
                    <a:latin typeface="Arial" charset="0"/>
                    <a:ea typeface="微软雅黑" pitchFamily="34" charset="-122"/>
                  </a:defRPr>
                </a:lvl6pPr>
                <a:lvl7pPr marL="2971800" indent="-228600" eaLnBrk="0" fontAlgn="base" hangingPunct="0">
                  <a:spcBef>
                    <a:spcPct val="0"/>
                  </a:spcBef>
                  <a:spcAft>
                    <a:spcPct val="0"/>
                  </a:spcAft>
                  <a:defRPr b="1">
                    <a:solidFill>
                      <a:schemeClr val="tx1"/>
                    </a:solidFill>
                    <a:latin typeface="Arial" charset="0"/>
                    <a:ea typeface="微软雅黑" pitchFamily="34" charset="-122"/>
                  </a:defRPr>
                </a:lvl7pPr>
                <a:lvl8pPr marL="3429000" indent="-228600" eaLnBrk="0" fontAlgn="base" hangingPunct="0">
                  <a:spcBef>
                    <a:spcPct val="0"/>
                  </a:spcBef>
                  <a:spcAft>
                    <a:spcPct val="0"/>
                  </a:spcAft>
                  <a:defRPr b="1">
                    <a:solidFill>
                      <a:schemeClr val="tx1"/>
                    </a:solidFill>
                    <a:latin typeface="Arial" charset="0"/>
                    <a:ea typeface="微软雅黑" pitchFamily="34" charset="-122"/>
                  </a:defRPr>
                </a:lvl8pPr>
                <a:lvl9pPr marL="3886200" indent="-228600" eaLnBrk="0" fontAlgn="base" hangingPunct="0">
                  <a:spcBef>
                    <a:spcPct val="0"/>
                  </a:spcBef>
                  <a:spcAft>
                    <a:spcPct val="0"/>
                  </a:spcAft>
                  <a:defRPr b="1">
                    <a:solidFill>
                      <a:schemeClr val="tx1"/>
                    </a:solidFill>
                    <a:latin typeface="Arial" charset="0"/>
                    <a:ea typeface="微软雅黑" pitchFamily="34" charset="-122"/>
                  </a:defRPr>
                </a:lvl9pPr>
              </a:lstStyle>
              <a:p>
                <a:pPr algn="ctr" eaLnBrk="1" fontAlgn="auto" latinLnBrk="1" hangingPunct="1">
                  <a:spcBef>
                    <a:spcPts val="0"/>
                  </a:spcBef>
                  <a:spcAft>
                    <a:spcPts val="0"/>
                  </a:spcAft>
                  <a:defRPr/>
                </a:pPr>
                <a:r>
                  <a:rPr kumimoji="1" lang="zh-CN" altLang="en-US" sz="2800" kern="0" dirty="0">
                    <a:solidFill>
                      <a:srgbClr val="5F5F5F"/>
                    </a:solidFill>
                    <a:latin typeface="微软雅黑" pitchFamily="34" charset="-122"/>
                  </a:rPr>
                  <a:t>标题</a:t>
                </a:r>
                <a:r>
                  <a:rPr kumimoji="1" lang="zh-CN" altLang="en-US" sz="2800" kern="0" dirty="0" smtClean="0">
                    <a:solidFill>
                      <a:srgbClr val="5F5F5F"/>
                    </a:solidFill>
                    <a:latin typeface="微软雅黑" pitchFamily="34" charset="-122"/>
                  </a:rPr>
                  <a:t>文字</a:t>
                </a:r>
                <a:endParaRPr kumimoji="1" lang="zh-CN" altLang="en-US" sz="2800" kern="0" dirty="0">
                  <a:solidFill>
                    <a:srgbClr val="5F5F5F"/>
                  </a:solidFill>
                  <a:latin typeface="微软雅黑" pitchFamily="34" charset="-122"/>
                </a:endParaRPr>
              </a:p>
            </p:txBody>
          </p:sp>
          <p:sp>
            <p:nvSpPr>
              <p:cNvPr id="78" name="Freeform 33"/>
              <p:cNvSpPr>
                <a:spLocks/>
              </p:cNvSpPr>
              <p:nvPr/>
            </p:nvSpPr>
            <p:spPr bwMode="auto">
              <a:xfrm>
                <a:off x="2928332" y="2992831"/>
                <a:ext cx="2918722" cy="1054432"/>
              </a:xfrm>
              <a:custGeom>
                <a:avLst/>
                <a:gdLst>
                  <a:gd name="T0" fmla="*/ 0 w 4756"/>
                  <a:gd name="T1" fmla="*/ 705029702 h 1576"/>
                  <a:gd name="T2" fmla="*/ 18819235 w 4756"/>
                  <a:gd name="T3" fmla="*/ 654031595 h 1576"/>
                  <a:gd name="T4" fmla="*/ 40649548 w 4756"/>
                  <a:gd name="T5" fmla="*/ 603927734 h 1576"/>
                  <a:gd name="T6" fmla="*/ 63986013 w 4756"/>
                  <a:gd name="T7" fmla="*/ 555613702 h 1576"/>
                  <a:gd name="T8" fmla="*/ 89580172 w 4756"/>
                  <a:gd name="T9" fmla="*/ 509088832 h 1576"/>
                  <a:gd name="T10" fmla="*/ 116679871 w 4756"/>
                  <a:gd name="T11" fmla="*/ 463458876 h 1576"/>
                  <a:gd name="T12" fmla="*/ 145285722 w 4756"/>
                  <a:gd name="T13" fmla="*/ 420512327 h 1576"/>
                  <a:gd name="T14" fmla="*/ 176149267 w 4756"/>
                  <a:gd name="T15" fmla="*/ 378461362 h 1576"/>
                  <a:gd name="T16" fmla="*/ 207765582 w 4756"/>
                  <a:gd name="T17" fmla="*/ 338199558 h 1576"/>
                  <a:gd name="T18" fmla="*/ 224326509 w 4756"/>
                  <a:gd name="T19" fmla="*/ 318516113 h 1576"/>
                  <a:gd name="T20" fmla="*/ 258954515 w 4756"/>
                  <a:gd name="T21" fmla="*/ 281832630 h 1576"/>
                  <a:gd name="T22" fmla="*/ 295087446 w 4756"/>
                  <a:gd name="T23" fmla="*/ 246044731 h 1576"/>
                  <a:gd name="T24" fmla="*/ 332726530 w 4756"/>
                  <a:gd name="T25" fmla="*/ 212940239 h 1576"/>
                  <a:gd name="T26" fmla="*/ 371117769 w 4756"/>
                  <a:gd name="T27" fmla="*/ 181625577 h 1576"/>
                  <a:gd name="T28" fmla="*/ 411014547 w 4756"/>
                  <a:gd name="T29" fmla="*/ 152994990 h 1576"/>
                  <a:gd name="T30" fmla="*/ 452417478 w 4756"/>
                  <a:gd name="T31" fmla="*/ 126153564 h 1576"/>
                  <a:gd name="T32" fmla="*/ 495325334 w 4756"/>
                  <a:gd name="T33" fmla="*/ 101996883 h 1576"/>
                  <a:gd name="T34" fmla="*/ 517155647 w 4756"/>
                  <a:gd name="T35" fmla="*/ 90365665 h 1576"/>
                  <a:gd name="T36" fmla="*/ 560816885 w 4756"/>
                  <a:gd name="T37" fmla="*/ 69787306 h 1576"/>
                  <a:gd name="T38" fmla="*/ 605983049 w 4756"/>
                  <a:gd name="T39" fmla="*/ 51893022 h 1576"/>
                  <a:gd name="T40" fmla="*/ 651902596 w 4756"/>
                  <a:gd name="T41" fmla="*/ 35788568 h 1576"/>
                  <a:gd name="T42" fmla="*/ 699327069 w 4756"/>
                  <a:gd name="T43" fmla="*/ 23262435 h 1576"/>
                  <a:gd name="T44" fmla="*/ 746752155 w 4756"/>
                  <a:gd name="T45" fmla="*/ 13420378 h 1576"/>
                  <a:gd name="T46" fmla="*/ 795682166 w 4756"/>
                  <a:gd name="T47" fmla="*/ 5368151 h 1576"/>
                  <a:gd name="T48" fmla="*/ 845365560 w 4756"/>
                  <a:gd name="T49" fmla="*/ 894915 h 1576"/>
                  <a:gd name="T50" fmla="*/ 895048954 w 4756"/>
                  <a:gd name="T51" fmla="*/ 0 h 1576"/>
                  <a:gd name="T52" fmla="*/ 919890344 w 4756"/>
                  <a:gd name="T53" fmla="*/ 0 h 1576"/>
                  <a:gd name="T54" fmla="*/ 969573125 w 4756"/>
                  <a:gd name="T55" fmla="*/ 3578991 h 1576"/>
                  <a:gd name="T56" fmla="*/ 1018503749 w 4756"/>
                  <a:gd name="T57" fmla="*/ 8947142 h 1576"/>
                  <a:gd name="T58" fmla="*/ 1066680991 w 4756"/>
                  <a:gd name="T59" fmla="*/ 17894284 h 1576"/>
                  <a:gd name="T60" fmla="*/ 1114858846 w 4756"/>
                  <a:gd name="T61" fmla="*/ 29525502 h 1576"/>
                  <a:gd name="T62" fmla="*/ 1160777780 w 4756"/>
                  <a:gd name="T63" fmla="*/ 43840795 h 1576"/>
                  <a:gd name="T64" fmla="*/ 1206697327 w 4756"/>
                  <a:gd name="T65" fmla="*/ 60840164 h 1576"/>
                  <a:gd name="T66" fmla="*/ 1251110721 w 4756"/>
                  <a:gd name="T67" fmla="*/ 79628694 h 1576"/>
                  <a:gd name="T68" fmla="*/ 1272941648 w 4756"/>
                  <a:gd name="T69" fmla="*/ 90365665 h 1576"/>
                  <a:gd name="T70" fmla="*/ 1316602273 w 4756"/>
                  <a:gd name="T71" fmla="*/ 113628101 h 1576"/>
                  <a:gd name="T72" fmla="*/ 1358004590 w 4756"/>
                  <a:gd name="T73" fmla="*/ 139574612 h 1576"/>
                  <a:gd name="T74" fmla="*/ 1398654751 w 4756"/>
                  <a:gd name="T75" fmla="*/ 167310284 h 1576"/>
                  <a:gd name="T76" fmla="*/ 1438551529 w 4756"/>
                  <a:gd name="T77" fmla="*/ 196835785 h 1576"/>
                  <a:gd name="T78" fmla="*/ 1476190613 w 4756"/>
                  <a:gd name="T79" fmla="*/ 229045362 h 1576"/>
                  <a:gd name="T80" fmla="*/ 1513076314 w 4756"/>
                  <a:gd name="T81" fmla="*/ 263939015 h 1576"/>
                  <a:gd name="T82" fmla="*/ 1548456476 w 4756"/>
                  <a:gd name="T83" fmla="*/ 299726914 h 1576"/>
                  <a:gd name="T84" fmla="*/ 1582331712 w 4756"/>
                  <a:gd name="T85" fmla="*/ 338199558 h 1576"/>
                  <a:gd name="T86" fmla="*/ 1598139870 w 4756"/>
                  <a:gd name="T87" fmla="*/ 357883002 h 1576"/>
                  <a:gd name="T88" fmla="*/ 1629756184 w 4756"/>
                  <a:gd name="T89" fmla="*/ 399039721 h 1576"/>
                  <a:gd name="T90" fmla="*/ 1659867574 w 4756"/>
                  <a:gd name="T91" fmla="*/ 441985601 h 1576"/>
                  <a:gd name="T92" fmla="*/ 1687720042 w 4756"/>
                  <a:gd name="T93" fmla="*/ 485826396 h 1576"/>
                  <a:gd name="T94" fmla="*/ 1713314202 w 4756"/>
                  <a:gd name="T95" fmla="*/ 532351267 h 1576"/>
                  <a:gd name="T96" fmla="*/ 1738155592 w 4756"/>
                  <a:gd name="T97" fmla="*/ 579770383 h 1576"/>
                  <a:gd name="T98" fmla="*/ 1760739287 w 4756"/>
                  <a:gd name="T99" fmla="*/ 628979330 h 1576"/>
                  <a:gd name="T100" fmla="*/ 1781064061 w 4756"/>
                  <a:gd name="T101" fmla="*/ 679083191 h 1576"/>
                  <a:gd name="T102" fmla="*/ 0 w 4756"/>
                  <a:gd name="T103" fmla="*/ 70502970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pPr fontAlgn="auto">
                  <a:spcBef>
                    <a:spcPts val="0"/>
                  </a:spcBef>
                  <a:spcAft>
                    <a:spcPts val="0"/>
                  </a:spcAft>
                  <a:defRPr/>
                </a:pPr>
                <a:endParaRPr lang="zh-CN" altLang="en-US" b="0" kern="0">
                  <a:solidFill>
                    <a:sysClr val="windowText" lastClr="000000"/>
                  </a:solidFill>
                </a:endParaRPr>
              </a:p>
            </p:txBody>
          </p:sp>
        </p:grpSp>
      </p:grpSp>
      <p:sp>
        <p:nvSpPr>
          <p:cNvPr id="83" name="AutoShape 15"/>
          <p:cNvSpPr>
            <a:spLocks noChangeArrowheads="1"/>
          </p:cNvSpPr>
          <p:nvPr/>
        </p:nvSpPr>
        <p:spPr bwMode="auto">
          <a:xfrm rot="20091608">
            <a:off x="3822700" y="2438400"/>
            <a:ext cx="420688" cy="347663"/>
          </a:xfrm>
          <a:prstGeom prst="upArrow">
            <a:avLst>
              <a:gd name="adj1" fmla="val 52833"/>
              <a:gd name="adj2" fmla="val 45940"/>
            </a:avLst>
          </a:prstGeom>
          <a:ln/>
          <a:extLst/>
        </p:spPr>
        <p:style>
          <a:lnRef idx="1">
            <a:schemeClr val="accent2"/>
          </a:lnRef>
          <a:fillRef idx="3">
            <a:schemeClr val="accent2"/>
          </a:fillRef>
          <a:effectRef idx="2">
            <a:schemeClr val="accent2"/>
          </a:effectRef>
          <a:fontRef idx="minor">
            <a:schemeClr val="lt1"/>
          </a:fontRef>
        </p:style>
        <p:txBody>
          <a:bodyPr anchor="ctr"/>
          <a:lstStyle/>
          <a:p>
            <a:pPr algn="ctr">
              <a:lnSpc>
                <a:spcPct val="120000"/>
              </a:lnSpc>
              <a:defRPr/>
            </a:pPr>
            <a:endParaRPr lang="zh-CN" altLang="en-US" sz="2800" kern="0">
              <a:solidFill>
                <a:sysClr val="window" lastClr="FFFFFF"/>
              </a:solidFill>
              <a:latin typeface="微软雅黑" pitchFamily="34" charset="-122"/>
              <a:ea typeface="微软雅黑" pitchFamily="34" charset="-122"/>
            </a:endParaRPr>
          </a:p>
        </p:txBody>
      </p:sp>
      <p:sp>
        <p:nvSpPr>
          <p:cNvPr id="84" name="AutoShape 15"/>
          <p:cNvSpPr>
            <a:spLocks noChangeArrowheads="1"/>
          </p:cNvSpPr>
          <p:nvPr/>
        </p:nvSpPr>
        <p:spPr bwMode="auto">
          <a:xfrm rot="18000000">
            <a:off x="3017044" y="3318669"/>
            <a:ext cx="420687" cy="346075"/>
          </a:xfrm>
          <a:prstGeom prst="upArrow">
            <a:avLst>
              <a:gd name="adj1" fmla="val 52833"/>
              <a:gd name="adj2" fmla="val 45940"/>
            </a:avLst>
          </a:prstGeom>
          <a:ln/>
          <a:extLst/>
        </p:spPr>
        <p:style>
          <a:lnRef idx="1">
            <a:schemeClr val="accent2"/>
          </a:lnRef>
          <a:fillRef idx="3">
            <a:schemeClr val="accent2"/>
          </a:fillRef>
          <a:effectRef idx="2">
            <a:schemeClr val="accent2"/>
          </a:effectRef>
          <a:fontRef idx="minor">
            <a:schemeClr val="lt1"/>
          </a:fontRef>
        </p:style>
        <p:txBody>
          <a:bodyPr anchor="ctr"/>
          <a:lstStyle/>
          <a:p>
            <a:pPr algn="ctr">
              <a:lnSpc>
                <a:spcPct val="120000"/>
              </a:lnSpc>
              <a:defRPr/>
            </a:pPr>
            <a:endParaRPr lang="zh-CN" altLang="en-US" sz="2800" kern="0">
              <a:solidFill>
                <a:sysClr val="window" lastClr="FFFFFF"/>
              </a:solidFill>
              <a:latin typeface="微软雅黑" pitchFamily="34" charset="-122"/>
              <a:ea typeface="微软雅黑" pitchFamily="34" charset="-122"/>
            </a:endParaRPr>
          </a:p>
        </p:txBody>
      </p:sp>
      <p:sp>
        <p:nvSpPr>
          <p:cNvPr id="85" name="AutoShape 15"/>
          <p:cNvSpPr>
            <a:spLocks noChangeArrowheads="1"/>
          </p:cNvSpPr>
          <p:nvPr/>
        </p:nvSpPr>
        <p:spPr bwMode="auto">
          <a:xfrm rot="1563751">
            <a:off x="5046663" y="2441575"/>
            <a:ext cx="420687" cy="346075"/>
          </a:xfrm>
          <a:prstGeom prst="upArrow">
            <a:avLst>
              <a:gd name="adj1" fmla="val 52833"/>
              <a:gd name="adj2" fmla="val 45940"/>
            </a:avLst>
          </a:prstGeom>
          <a:ln/>
          <a:extLst/>
        </p:spPr>
        <p:style>
          <a:lnRef idx="1">
            <a:schemeClr val="accent2"/>
          </a:lnRef>
          <a:fillRef idx="3">
            <a:schemeClr val="accent2"/>
          </a:fillRef>
          <a:effectRef idx="2">
            <a:schemeClr val="accent2"/>
          </a:effectRef>
          <a:fontRef idx="minor">
            <a:schemeClr val="lt1"/>
          </a:fontRef>
        </p:style>
        <p:txBody>
          <a:bodyPr anchor="ctr"/>
          <a:lstStyle/>
          <a:p>
            <a:pPr algn="ctr">
              <a:lnSpc>
                <a:spcPct val="120000"/>
              </a:lnSpc>
              <a:defRPr/>
            </a:pPr>
            <a:endParaRPr lang="zh-CN" altLang="en-US" sz="2800" kern="0">
              <a:solidFill>
                <a:sysClr val="window" lastClr="FFFFFF"/>
              </a:solidFill>
              <a:latin typeface="微软雅黑" pitchFamily="34" charset="-122"/>
              <a:ea typeface="微软雅黑" pitchFamily="34" charset="-122"/>
            </a:endParaRPr>
          </a:p>
        </p:txBody>
      </p:sp>
      <p:sp>
        <p:nvSpPr>
          <p:cNvPr id="86" name="AutoShape 15"/>
          <p:cNvSpPr>
            <a:spLocks noChangeArrowheads="1"/>
          </p:cNvSpPr>
          <p:nvPr/>
        </p:nvSpPr>
        <p:spPr bwMode="auto">
          <a:xfrm rot="3600000">
            <a:off x="5826125" y="3317876"/>
            <a:ext cx="420687" cy="347662"/>
          </a:xfrm>
          <a:prstGeom prst="upArrow">
            <a:avLst>
              <a:gd name="adj1" fmla="val 52833"/>
              <a:gd name="adj2" fmla="val 45940"/>
            </a:avLst>
          </a:prstGeom>
          <a:ln/>
          <a:extLst/>
        </p:spPr>
        <p:style>
          <a:lnRef idx="1">
            <a:schemeClr val="accent2"/>
          </a:lnRef>
          <a:fillRef idx="3">
            <a:schemeClr val="accent2"/>
          </a:fillRef>
          <a:effectRef idx="2">
            <a:schemeClr val="accent2"/>
          </a:effectRef>
          <a:fontRef idx="minor">
            <a:schemeClr val="lt1"/>
          </a:fontRef>
        </p:style>
        <p:txBody>
          <a:bodyPr anchor="ctr"/>
          <a:lstStyle/>
          <a:p>
            <a:pPr algn="ctr">
              <a:lnSpc>
                <a:spcPct val="120000"/>
              </a:lnSpc>
              <a:defRPr/>
            </a:pPr>
            <a:endParaRPr lang="zh-CN" altLang="en-US" sz="2800" kern="0">
              <a:solidFill>
                <a:sysClr val="window" lastClr="FFFFFF"/>
              </a:solidFill>
              <a:latin typeface="微软雅黑" pitchFamily="34" charset="-122"/>
              <a:ea typeface="微软雅黑" pitchFamily="34" charset="-122"/>
            </a:endParaRPr>
          </a:p>
        </p:txBody>
      </p:sp>
      <p:grpSp>
        <p:nvGrpSpPr>
          <p:cNvPr id="87" name="圆形3"/>
          <p:cNvGrpSpPr>
            <a:grpSpLocks/>
          </p:cNvGrpSpPr>
          <p:nvPr/>
        </p:nvGrpSpPr>
        <p:grpSpPr bwMode="auto">
          <a:xfrm>
            <a:off x="4883150" y="833438"/>
            <a:ext cx="1479550" cy="1438275"/>
            <a:chOff x="3538934" y="530526"/>
            <a:chExt cx="2066132" cy="2007394"/>
          </a:xfrm>
        </p:grpSpPr>
        <p:sp>
          <p:nvSpPr>
            <p:cNvPr id="88" name="Oval 7"/>
            <p:cNvSpPr>
              <a:spLocks noChangeArrowheads="1"/>
            </p:cNvSpPr>
            <p:nvPr/>
          </p:nvSpPr>
          <p:spPr bwMode="gray">
            <a:xfrm>
              <a:off x="3538934" y="530526"/>
              <a:ext cx="2066132" cy="2007394"/>
            </a:xfrm>
            <a:prstGeom prst="ellipse">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27665" name="TextBox 88"/>
            <p:cNvSpPr txBox="1">
              <a:spLocks noChangeArrowheads="1"/>
            </p:cNvSpPr>
            <p:nvPr/>
          </p:nvSpPr>
          <p:spPr bwMode="auto">
            <a:xfrm>
              <a:off x="3757402" y="1272613"/>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sz="2800" b="0">
                  <a:solidFill>
                    <a:srgbClr val="FFFFFF"/>
                  </a:solidFill>
                  <a:latin typeface="微软雅黑" pitchFamily="34" charset="-122"/>
                  <a:ea typeface="微软雅黑" pitchFamily="34" charset="-122"/>
                </a:rPr>
                <a:t>文本</a:t>
              </a:r>
              <a:r>
                <a:rPr lang="en-US" altLang="zh-CN" sz="2800" b="0">
                  <a:solidFill>
                    <a:srgbClr val="FFFFFF"/>
                  </a:solidFill>
                  <a:latin typeface="微软雅黑" pitchFamily="34" charset="-122"/>
                  <a:ea typeface="微软雅黑" pitchFamily="34" charset="-122"/>
                </a:rPr>
                <a:t>3</a:t>
              </a:r>
              <a:endParaRPr lang="zh-CN" altLang="en-US" sz="2800" b="0">
                <a:solidFill>
                  <a:srgbClr val="FFFFFF"/>
                </a:solidFill>
                <a:latin typeface="微软雅黑" pitchFamily="34" charset="-122"/>
                <a:ea typeface="微软雅黑" pitchFamily="34" charset="-122"/>
              </a:endParaRPr>
            </a:p>
          </p:txBody>
        </p:sp>
      </p:grpSp>
      <p:grpSp>
        <p:nvGrpSpPr>
          <p:cNvPr id="90" name="圆形4"/>
          <p:cNvGrpSpPr>
            <a:grpSpLocks/>
          </p:cNvGrpSpPr>
          <p:nvPr/>
        </p:nvGrpSpPr>
        <p:grpSpPr bwMode="auto">
          <a:xfrm>
            <a:off x="6140450" y="2338388"/>
            <a:ext cx="1479550" cy="1438275"/>
            <a:chOff x="3538934" y="530526"/>
            <a:chExt cx="2066132" cy="2007394"/>
          </a:xfrm>
        </p:grpSpPr>
        <p:sp>
          <p:nvSpPr>
            <p:cNvPr id="91" name="Oval 7"/>
            <p:cNvSpPr>
              <a:spLocks noChangeArrowheads="1"/>
            </p:cNvSpPr>
            <p:nvPr/>
          </p:nvSpPr>
          <p:spPr bwMode="gray">
            <a:xfrm>
              <a:off x="3538934" y="530526"/>
              <a:ext cx="2066132" cy="2007394"/>
            </a:xfrm>
            <a:prstGeom prst="ellipse">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27661" name="TextBox 91"/>
            <p:cNvSpPr txBox="1">
              <a:spLocks noChangeArrowheads="1"/>
            </p:cNvSpPr>
            <p:nvPr/>
          </p:nvSpPr>
          <p:spPr bwMode="auto">
            <a:xfrm>
              <a:off x="3757402" y="1272613"/>
              <a:ext cx="165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wrap="none" anchor="ct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r>
                <a:rPr lang="zh-CN" altLang="en-US" sz="2800" b="0">
                  <a:solidFill>
                    <a:srgbClr val="FFFFFF"/>
                  </a:solidFill>
                  <a:latin typeface="微软雅黑" pitchFamily="34" charset="-122"/>
                  <a:ea typeface="微软雅黑" pitchFamily="34" charset="-122"/>
                </a:rPr>
                <a:t>文本</a:t>
              </a:r>
              <a:r>
                <a:rPr lang="en-US" altLang="zh-CN" sz="2800" b="0">
                  <a:solidFill>
                    <a:srgbClr val="FFFFFF"/>
                  </a:solidFill>
                  <a:latin typeface="微软雅黑" pitchFamily="34" charset="-122"/>
                  <a:ea typeface="微软雅黑" pitchFamily="34" charset="-122"/>
                </a:rPr>
                <a:t>4</a:t>
              </a:r>
              <a:endParaRPr lang="zh-CN" altLang="en-US" sz="2800" b="0">
                <a:solidFill>
                  <a:srgbClr val="FFFFFF"/>
                </a:solidFill>
                <a:latin typeface="微软雅黑" pitchFamily="34" charset="-122"/>
                <a:ea typeface="微软雅黑" pitchFamily="34" charset="-122"/>
              </a:endParaRPr>
            </a:p>
          </p:txBody>
        </p:sp>
      </p:grpSp>
      <p:grpSp>
        <p:nvGrpSpPr>
          <p:cNvPr id="93" name="圆形2"/>
          <p:cNvGrpSpPr>
            <a:grpSpLocks/>
          </p:cNvGrpSpPr>
          <p:nvPr/>
        </p:nvGrpSpPr>
        <p:grpSpPr bwMode="auto">
          <a:xfrm>
            <a:off x="2919413" y="881063"/>
            <a:ext cx="1479550" cy="1438275"/>
            <a:chOff x="3538934" y="530526"/>
            <a:chExt cx="2066132" cy="2007394"/>
          </a:xfrm>
          <a:gradFill flip="none" rotWithShape="1">
            <a:gsLst>
              <a:gs pos="0">
                <a:srgbClr val="349BFF">
                  <a:shade val="30000"/>
                  <a:satMod val="115000"/>
                </a:srgbClr>
              </a:gs>
              <a:gs pos="50000">
                <a:srgbClr val="349BFF">
                  <a:shade val="67500"/>
                  <a:satMod val="115000"/>
                </a:srgbClr>
              </a:gs>
              <a:gs pos="100000">
                <a:srgbClr val="349BFF">
                  <a:shade val="100000"/>
                  <a:satMod val="115000"/>
                </a:srgbClr>
              </a:gs>
            </a:gsLst>
            <a:lin ang="5400000" scaled="1"/>
            <a:tileRect/>
          </a:gradFill>
        </p:grpSpPr>
        <p:sp>
          <p:nvSpPr>
            <p:cNvPr id="94" name="Oval 7"/>
            <p:cNvSpPr>
              <a:spLocks noChangeArrowheads="1"/>
            </p:cNvSpPr>
            <p:nvPr/>
          </p:nvSpPr>
          <p:spPr bwMode="gray">
            <a:xfrm>
              <a:off x="3538934" y="530526"/>
              <a:ext cx="2066132" cy="2007394"/>
            </a:xfrm>
            <a:prstGeom prst="ellipse">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28689" name="TextBox 94"/>
            <p:cNvSpPr txBox="1">
              <a:spLocks noChangeArrowheads="1"/>
            </p:cNvSpPr>
            <p:nvPr/>
          </p:nvSpPr>
          <p:spPr bwMode="auto">
            <a:xfrm>
              <a:off x="3757402" y="1198314"/>
              <a:ext cx="1656184" cy="671817"/>
            </a:xfrm>
            <a:prstGeom prst="rect">
              <a:avLst/>
            </a:prstGeom>
            <a:noFill/>
            <a:ln w="9525" cap="rnd">
              <a:noFill/>
              <a:round/>
              <a:headEnd/>
              <a:tailEnd/>
            </a:ln>
            <a:extLst/>
          </p:spPr>
          <p:txBody>
            <a:bodyPr wrap="none" anchor="ct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defRPr/>
              </a:pPr>
              <a:r>
                <a:rPr lang="zh-CN" altLang="en-US" sz="2800" b="0" dirty="0" smtClean="0">
                  <a:solidFill>
                    <a:srgbClr val="FFFFFF"/>
                  </a:solidFill>
                  <a:latin typeface="微软雅黑" pitchFamily="34" charset="-122"/>
                  <a:ea typeface="微软雅黑" pitchFamily="34" charset="-122"/>
                </a:rPr>
                <a:t>文本</a:t>
              </a:r>
              <a:r>
                <a:rPr lang="en-US" altLang="zh-CN" sz="2800" b="0" dirty="0" smtClean="0">
                  <a:solidFill>
                    <a:srgbClr val="FFFFFF"/>
                  </a:solidFill>
                  <a:latin typeface="微软雅黑" pitchFamily="34" charset="-122"/>
                  <a:ea typeface="微软雅黑" pitchFamily="34" charset="-122"/>
                </a:rPr>
                <a:t>2</a:t>
              </a:r>
              <a:endParaRPr lang="zh-CN" altLang="en-US" sz="2800" b="0" dirty="0" smtClean="0">
                <a:solidFill>
                  <a:srgbClr val="FFFFFF"/>
                </a:solidFill>
                <a:latin typeface="微软雅黑" pitchFamily="34" charset="-122"/>
                <a:ea typeface="微软雅黑" pitchFamily="34" charset="-122"/>
              </a:endParaRPr>
            </a:p>
          </p:txBody>
        </p:sp>
      </p:grpSp>
      <p:grpSp>
        <p:nvGrpSpPr>
          <p:cNvPr id="96" name="圆形1"/>
          <p:cNvGrpSpPr>
            <a:grpSpLocks/>
          </p:cNvGrpSpPr>
          <p:nvPr/>
        </p:nvGrpSpPr>
        <p:grpSpPr bwMode="auto">
          <a:xfrm>
            <a:off x="1636713" y="2338388"/>
            <a:ext cx="1481137" cy="1438275"/>
            <a:chOff x="3538934" y="530526"/>
            <a:chExt cx="2066132" cy="2007394"/>
          </a:xfrm>
          <a:gradFill flip="none" rotWithShape="1">
            <a:gsLst>
              <a:gs pos="0">
                <a:srgbClr val="56D8EA">
                  <a:shade val="30000"/>
                  <a:satMod val="115000"/>
                </a:srgbClr>
              </a:gs>
              <a:gs pos="50000">
                <a:srgbClr val="56D8EA">
                  <a:shade val="67500"/>
                  <a:satMod val="115000"/>
                </a:srgbClr>
              </a:gs>
              <a:gs pos="100000">
                <a:srgbClr val="56D8EA">
                  <a:shade val="100000"/>
                  <a:satMod val="115000"/>
                </a:srgbClr>
              </a:gs>
            </a:gsLst>
            <a:lin ang="8100000" scaled="1"/>
            <a:tileRect/>
          </a:gradFill>
        </p:grpSpPr>
        <p:sp>
          <p:nvSpPr>
            <p:cNvPr id="97" name="Oval 7"/>
            <p:cNvSpPr>
              <a:spLocks noChangeArrowheads="1"/>
            </p:cNvSpPr>
            <p:nvPr/>
          </p:nvSpPr>
          <p:spPr bwMode="gray">
            <a:xfrm>
              <a:off x="3538934" y="530526"/>
              <a:ext cx="2066132" cy="2007394"/>
            </a:xfrm>
            <a:prstGeom prst="ellipse">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zh-CN" altLang="en-US" b="0" kern="0">
                <a:solidFill>
                  <a:sysClr val="windowText" lastClr="000000"/>
                </a:solidFill>
                <a:latin typeface="微软雅黑" pitchFamily="34" charset="-122"/>
                <a:ea typeface="微软雅黑" pitchFamily="34" charset="-122"/>
              </a:endParaRPr>
            </a:p>
          </p:txBody>
        </p:sp>
        <p:sp>
          <p:nvSpPr>
            <p:cNvPr id="28685" name="TextBox 97"/>
            <p:cNvSpPr txBox="1">
              <a:spLocks noChangeArrowheads="1"/>
            </p:cNvSpPr>
            <p:nvPr/>
          </p:nvSpPr>
          <p:spPr bwMode="auto">
            <a:xfrm>
              <a:off x="3757402" y="1272613"/>
              <a:ext cx="1656184" cy="523219"/>
            </a:xfrm>
            <a:prstGeom prst="rect">
              <a:avLst/>
            </a:prstGeom>
            <a:noFill/>
            <a:ln w="9525" cap="rnd">
              <a:noFill/>
              <a:round/>
              <a:headEnd/>
              <a:tailEnd/>
            </a:ln>
            <a:extLst/>
          </p:spPr>
          <p:txBody>
            <a:bodyPr wrap="none" anchor="ct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defRPr/>
              </a:pPr>
              <a:r>
                <a:rPr lang="zh-CN" altLang="en-US" sz="2800" b="0" dirty="0" smtClean="0">
                  <a:solidFill>
                    <a:srgbClr val="FFFFFF"/>
                  </a:solidFill>
                  <a:latin typeface="微软雅黑" pitchFamily="34" charset="-122"/>
                  <a:ea typeface="微软雅黑" pitchFamily="34" charset="-122"/>
                </a:rPr>
                <a:t>文本</a:t>
              </a:r>
              <a:r>
                <a:rPr lang="en-US" altLang="zh-CN" sz="2800" b="0" dirty="0" smtClean="0">
                  <a:solidFill>
                    <a:srgbClr val="FFFFFF"/>
                  </a:solidFill>
                  <a:latin typeface="微软雅黑" pitchFamily="34" charset="-122"/>
                  <a:ea typeface="微软雅黑" pitchFamily="34" charset="-122"/>
                </a:rPr>
                <a:t>1</a:t>
              </a:r>
              <a:endParaRPr lang="zh-CN" altLang="en-US" sz="2800" b="0" dirty="0" smtClean="0">
                <a:solidFill>
                  <a:srgbClr val="FFFFFF"/>
                </a:solidFill>
                <a:latin typeface="微软雅黑" pitchFamily="34" charset="-122"/>
                <a:ea typeface="微软雅黑" pitchFamily="34" charset="-122"/>
              </a:endParaRPr>
            </a:p>
          </p:txBody>
        </p:sp>
      </p:grpSp>
    </p:spTree>
    <p:extLst>
      <p:ext uri="{BB962C8B-B14F-4D97-AF65-F5344CB8AC3E}">
        <p14:creationId xmlns:p14="http://schemas.microsoft.com/office/powerpoint/2010/main" val="313941167"/>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par>
                                <p:cTn id="17" presetID="10" presetClass="entr" presetSubtype="0"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Effect transition="in" filter="fade">
                                      <p:cBhvr>
                                        <p:cTn id="30" dur="500"/>
                                        <p:tgtEl>
                                          <p:spTgt spid="85"/>
                                        </p:tgtEl>
                                      </p:cBhvr>
                                    </p:animEffect>
                                  </p:childTnLst>
                                </p:cTn>
                              </p:par>
                              <p:par>
                                <p:cTn id="31" presetID="10"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500"/>
                                        <p:tgtEl>
                                          <p:spTgt spid="87"/>
                                        </p:tgtEl>
                                      </p:cBhvr>
                                    </p:animEffect>
                                  </p:childTnLst>
                                </p:cTn>
                              </p:par>
                            </p:childTnLst>
                          </p:cTn>
                        </p:par>
                        <p:par>
                          <p:cTn id="34" fill="hold" nodeType="afterGroup">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3" grpId="0" animBg="1"/>
      <p:bldP spid="84" grpId="0" animBg="1"/>
      <p:bldP spid="85" grpId="0" animBg="1"/>
      <p:bldP spid="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9"/>
          <p:cNvSpPr txBox="1">
            <a:spLocks noChangeArrowheads="1"/>
          </p:cNvSpPr>
          <p:nvPr/>
        </p:nvSpPr>
        <p:spPr bwMode="auto">
          <a:xfrm>
            <a:off x="676424" y="166366"/>
            <a:ext cx="231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91440">
            <a:spAutoFit/>
          </a:bodyPr>
          <a:lstStyle>
            <a:lvl1pPr eaLnBrk="0" hangingPunct="0">
              <a:defRPr b="1">
                <a:solidFill>
                  <a:schemeClr val="tx1"/>
                </a:solidFill>
                <a:latin typeface="Amelia BT"/>
                <a:ea typeface="宋体" pitchFamily="2" charset="-122"/>
              </a:defRPr>
            </a:lvl1pPr>
            <a:lvl2pPr marL="742950" indent="-285750" eaLnBrk="0" hangingPunct="0">
              <a:defRPr b="1">
                <a:solidFill>
                  <a:schemeClr val="tx1"/>
                </a:solidFill>
                <a:latin typeface="Amelia BT"/>
                <a:ea typeface="宋体" pitchFamily="2" charset="-122"/>
              </a:defRPr>
            </a:lvl2pPr>
            <a:lvl3pPr marL="1143000" indent="-228600" eaLnBrk="0" hangingPunct="0">
              <a:defRPr b="1">
                <a:solidFill>
                  <a:schemeClr val="tx1"/>
                </a:solidFill>
                <a:latin typeface="Amelia BT"/>
                <a:ea typeface="宋体" pitchFamily="2" charset="-122"/>
              </a:defRPr>
            </a:lvl3pPr>
            <a:lvl4pPr marL="1600200" indent="-228600" eaLnBrk="0" hangingPunct="0">
              <a:defRPr b="1">
                <a:solidFill>
                  <a:schemeClr val="tx1"/>
                </a:solidFill>
                <a:latin typeface="Amelia BT"/>
                <a:ea typeface="宋体" pitchFamily="2" charset="-122"/>
              </a:defRPr>
            </a:lvl4pPr>
            <a:lvl5pPr marL="2057400" indent="-228600" eaLnBrk="0" hangingPunct="0">
              <a:defRPr b="1">
                <a:solidFill>
                  <a:schemeClr val="tx1"/>
                </a:solidFill>
                <a:latin typeface="Amelia BT"/>
                <a:ea typeface="宋体" pitchFamily="2" charset="-122"/>
              </a:defRPr>
            </a:lvl5pPr>
            <a:lvl6pPr marL="2514600" indent="-228600" eaLnBrk="0" fontAlgn="base" hangingPunct="0">
              <a:spcBef>
                <a:spcPct val="0"/>
              </a:spcBef>
              <a:spcAft>
                <a:spcPct val="0"/>
              </a:spcAft>
              <a:defRPr b="1">
                <a:solidFill>
                  <a:schemeClr val="tx1"/>
                </a:solidFill>
                <a:latin typeface="Amelia BT"/>
                <a:ea typeface="宋体" pitchFamily="2" charset="-122"/>
              </a:defRPr>
            </a:lvl6pPr>
            <a:lvl7pPr marL="2971800" indent="-228600" eaLnBrk="0" fontAlgn="base" hangingPunct="0">
              <a:spcBef>
                <a:spcPct val="0"/>
              </a:spcBef>
              <a:spcAft>
                <a:spcPct val="0"/>
              </a:spcAft>
              <a:defRPr b="1">
                <a:solidFill>
                  <a:schemeClr val="tx1"/>
                </a:solidFill>
                <a:latin typeface="Amelia BT"/>
                <a:ea typeface="宋体" pitchFamily="2" charset="-122"/>
              </a:defRPr>
            </a:lvl7pPr>
            <a:lvl8pPr marL="3429000" indent="-228600" eaLnBrk="0" fontAlgn="base" hangingPunct="0">
              <a:spcBef>
                <a:spcPct val="0"/>
              </a:spcBef>
              <a:spcAft>
                <a:spcPct val="0"/>
              </a:spcAft>
              <a:defRPr b="1">
                <a:solidFill>
                  <a:schemeClr val="tx1"/>
                </a:solidFill>
                <a:latin typeface="Amelia BT"/>
                <a:ea typeface="宋体" pitchFamily="2" charset="-122"/>
              </a:defRPr>
            </a:lvl8pPr>
            <a:lvl9pPr marL="3886200" indent="-228600" eaLnBrk="0" fontAlgn="base" hangingPunct="0">
              <a:spcBef>
                <a:spcPct val="0"/>
              </a:spcBef>
              <a:spcAft>
                <a:spcPct val="0"/>
              </a:spcAft>
              <a:defRPr b="1">
                <a:solidFill>
                  <a:schemeClr val="tx1"/>
                </a:solidFill>
                <a:latin typeface="Amelia BT"/>
                <a:ea typeface="宋体" pitchFamily="2" charset="-122"/>
              </a:defRPr>
            </a:lvl9pPr>
          </a:lstStyle>
          <a:p>
            <a:pPr algn="ctr" eaLnBrk="1" hangingPunct="1">
              <a:lnSpc>
                <a:spcPct val="90000"/>
              </a:lnSpc>
              <a:spcBef>
                <a:spcPct val="20000"/>
              </a:spcBef>
              <a:buSzPct val="90000"/>
            </a:pPr>
            <a:r>
              <a:rPr lang="zh-CN" altLang="en-US" sz="2000" b="0">
                <a:latin typeface="微软雅黑" pitchFamily="34" charset="-122"/>
                <a:ea typeface="微软雅黑" pitchFamily="34" charset="-122"/>
              </a:rPr>
              <a:t>点击此处添加标题 </a:t>
            </a:r>
          </a:p>
        </p:txBody>
      </p:sp>
      <p:grpSp>
        <p:nvGrpSpPr>
          <p:cNvPr id="21" name="Group 3"/>
          <p:cNvGrpSpPr>
            <a:grpSpLocks/>
          </p:cNvGrpSpPr>
          <p:nvPr/>
        </p:nvGrpSpPr>
        <p:grpSpPr bwMode="auto">
          <a:xfrm>
            <a:off x="3957638" y="4144963"/>
            <a:ext cx="4429125" cy="790575"/>
            <a:chOff x="0" y="0"/>
            <a:chExt cx="2790" cy="858"/>
          </a:xfrm>
        </p:grpSpPr>
        <p:sp>
          <p:nvSpPr>
            <p:cNvPr id="22" name="Rectangle 4"/>
            <p:cNvSpPr>
              <a:spLocks noChangeArrowheads="1"/>
            </p:cNvSpPr>
            <p:nvPr/>
          </p:nvSpPr>
          <p:spPr bwMode="auto">
            <a:xfrm rot="10800000">
              <a:off x="0" y="138"/>
              <a:ext cx="2790" cy="72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sp>
          <p:nvSpPr>
            <p:cNvPr id="23" name="AutoShape 5"/>
            <p:cNvSpPr>
              <a:spLocks noChangeArrowheads="1"/>
            </p:cNvSpPr>
            <p:nvPr/>
          </p:nvSpPr>
          <p:spPr bwMode="auto">
            <a:xfrm rot="10800000">
              <a:off x="0" y="0"/>
              <a:ext cx="2790" cy="133"/>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sp>
          <p:nvSpPr>
            <p:cNvPr id="25" name="Rectangle 6"/>
            <p:cNvSpPr>
              <a:spLocks noChangeArrowheads="1"/>
            </p:cNvSpPr>
            <p:nvPr/>
          </p:nvSpPr>
          <p:spPr bwMode="auto">
            <a:xfrm>
              <a:off x="1" y="159"/>
              <a:ext cx="2767"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auto">
                <a:spcBef>
                  <a:spcPts val="0"/>
                </a:spcBef>
                <a:spcAft>
                  <a:spcPts val="0"/>
                </a:spcAft>
                <a:defRPr/>
              </a:pPr>
              <a:r>
                <a:rPr lang="zh-CN" altLang="en-US" sz="1400" b="0" kern="0" dirty="0">
                  <a:solidFill>
                    <a:schemeClr val="bg1"/>
                  </a:solidFill>
                  <a:ea typeface="微软雅黑" pitchFamily="34" charset="-122"/>
                </a:rPr>
                <a:t>此处输入文本</a:t>
              </a:r>
            </a:p>
            <a:p>
              <a:pPr algn="ctr" fontAlgn="auto">
                <a:spcBef>
                  <a:spcPts val="0"/>
                </a:spcBef>
                <a:spcAft>
                  <a:spcPts val="0"/>
                </a:spcAft>
                <a:defRPr/>
              </a:pPr>
              <a:r>
                <a:rPr lang="zh-CN" altLang="en-US" sz="1400" b="0" kern="0" dirty="0">
                  <a:solidFill>
                    <a:schemeClr val="bg1"/>
                  </a:solidFill>
                  <a:ea typeface="微软雅黑" pitchFamily="34" charset="-122"/>
                </a:rPr>
                <a:t>此处输入文本</a:t>
              </a:r>
            </a:p>
          </p:txBody>
        </p:sp>
      </p:grpSp>
      <p:grpSp>
        <p:nvGrpSpPr>
          <p:cNvPr id="26" name="组合 25"/>
          <p:cNvGrpSpPr/>
          <p:nvPr/>
        </p:nvGrpSpPr>
        <p:grpSpPr>
          <a:xfrm>
            <a:off x="3959225" y="933847"/>
            <a:ext cx="4429125" cy="922734"/>
            <a:chOff x="3959225" y="1353741"/>
            <a:chExt cx="4429125" cy="922734"/>
          </a:xfrm>
          <a:solidFill>
            <a:srgbClr val="4BF467"/>
          </a:solidFill>
        </p:grpSpPr>
        <p:grpSp>
          <p:nvGrpSpPr>
            <p:cNvPr id="27" name="Group 7"/>
            <p:cNvGrpSpPr>
              <a:grpSpLocks/>
            </p:cNvGrpSpPr>
            <p:nvPr/>
          </p:nvGrpSpPr>
          <p:grpSpPr bwMode="auto">
            <a:xfrm>
              <a:off x="3959225" y="1353741"/>
              <a:ext cx="4429125" cy="922734"/>
              <a:chOff x="0" y="12"/>
              <a:chExt cx="2790" cy="900"/>
            </a:xfrm>
            <a:grpFill/>
          </p:grpSpPr>
          <p:sp>
            <p:nvSpPr>
              <p:cNvPr id="29" name="AutoShape 8"/>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ln>
                <a:headEnd/>
                <a:tailEnd/>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sp>
            <p:nvSpPr>
              <p:cNvPr id="30" name="AutoShape 9"/>
              <p:cNvSpPr>
                <a:spLocks noChangeArrowheads="1"/>
              </p:cNvSpPr>
              <p:nvPr/>
            </p:nvSpPr>
            <p:spPr bwMode="auto">
              <a:xfrm rot="10800000">
                <a:off x="0" y="12"/>
                <a:ext cx="2790" cy="13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grpSp>
        <p:sp>
          <p:nvSpPr>
            <p:cNvPr id="28" name="Rectangle 10"/>
            <p:cNvSpPr>
              <a:spLocks noChangeArrowheads="1"/>
            </p:cNvSpPr>
            <p:nvPr/>
          </p:nvSpPr>
          <p:spPr bwMode="auto">
            <a:xfrm>
              <a:off x="3959225" y="1489075"/>
              <a:ext cx="4392613" cy="646113"/>
            </a:xfrm>
            <a:prstGeom prst="rect">
              <a:avLst/>
            </a:prstGeom>
            <a:ln/>
            <a:ex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zh-CN" altLang="en-US" sz="1400" b="0" kern="0" dirty="0">
                  <a:solidFill>
                    <a:schemeClr val="bg1"/>
                  </a:solidFill>
                  <a:ea typeface="微软雅黑" pitchFamily="34" charset="-122"/>
                </a:rPr>
                <a:t>此处输入文本</a:t>
              </a:r>
            </a:p>
            <a:p>
              <a:pPr algn="ctr" fontAlgn="auto">
                <a:spcBef>
                  <a:spcPts val="0"/>
                </a:spcBef>
                <a:spcAft>
                  <a:spcPts val="0"/>
                </a:spcAft>
                <a:defRPr/>
              </a:pPr>
              <a:r>
                <a:rPr lang="zh-CN" altLang="en-US" sz="1400" b="0" kern="0" dirty="0">
                  <a:solidFill>
                    <a:schemeClr val="bg1"/>
                  </a:solidFill>
                  <a:ea typeface="微软雅黑" pitchFamily="34" charset="-122"/>
                </a:rPr>
                <a:t>此处输入文本</a:t>
              </a:r>
            </a:p>
          </p:txBody>
        </p:sp>
      </p:grpSp>
      <p:cxnSp>
        <p:nvCxnSpPr>
          <p:cNvPr id="34" name="AutoShape 15"/>
          <p:cNvCxnSpPr>
            <a:cxnSpLocks noChangeShapeType="1"/>
          </p:cNvCxnSpPr>
          <p:nvPr/>
        </p:nvCxnSpPr>
        <p:spPr bwMode="auto">
          <a:xfrm rot="5400000" flipH="1" flipV="1">
            <a:off x="2464594" y="872332"/>
            <a:ext cx="974725" cy="2014537"/>
          </a:xfrm>
          <a:prstGeom prst="bentConnector2">
            <a:avLst/>
          </a:prstGeom>
          <a:noFill/>
          <a:ln w="12700">
            <a:solidFill>
              <a:srgbClr val="0DA31B"/>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16"/>
          <p:cNvCxnSpPr>
            <a:cxnSpLocks noChangeShapeType="1"/>
            <a:endCxn id="25" idx="1"/>
          </p:cNvCxnSpPr>
          <p:nvPr/>
        </p:nvCxnSpPr>
        <p:spPr bwMode="auto">
          <a:xfrm rot="16200000" flipH="1">
            <a:off x="2633663" y="3235325"/>
            <a:ext cx="636588" cy="2014537"/>
          </a:xfrm>
          <a:prstGeom prst="bentConnector2">
            <a:avLst/>
          </a:prstGeom>
          <a:noFill/>
          <a:ln w="12700">
            <a:solidFill>
              <a:srgbClr val="0DA31B"/>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组合 35"/>
          <p:cNvGrpSpPr>
            <a:grpSpLocks/>
          </p:cNvGrpSpPr>
          <p:nvPr/>
        </p:nvGrpSpPr>
        <p:grpSpPr bwMode="auto">
          <a:xfrm>
            <a:off x="3959225" y="1979613"/>
            <a:ext cx="4429125" cy="933450"/>
            <a:chOff x="3959225" y="2398713"/>
            <a:chExt cx="4429125" cy="935037"/>
          </a:xfrm>
        </p:grpSpPr>
        <p:grpSp>
          <p:nvGrpSpPr>
            <p:cNvPr id="20494" name="Group 17"/>
            <p:cNvGrpSpPr>
              <a:grpSpLocks/>
            </p:cNvGrpSpPr>
            <p:nvPr/>
          </p:nvGrpSpPr>
          <p:grpSpPr bwMode="auto">
            <a:xfrm>
              <a:off x="3959225" y="2398713"/>
              <a:ext cx="4429125" cy="935037"/>
              <a:chOff x="0" y="0"/>
              <a:chExt cx="2790" cy="912"/>
            </a:xfrm>
          </p:grpSpPr>
          <p:sp>
            <p:nvSpPr>
              <p:cNvPr id="39" name="AutoShape 18"/>
              <p:cNvSpPr>
                <a:spLocks noChangeArrowheads="1"/>
              </p:cNvSpPr>
              <p:nvPr/>
            </p:nvSpPr>
            <p:spPr bwMode="auto">
              <a:xfrm rot="10800000">
                <a:off x="0" y="143"/>
                <a:ext cx="2790" cy="769"/>
              </a:xfrm>
              <a:prstGeom prst="upArrowCallout">
                <a:avLst>
                  <a:gd name="adj1" fmla="val 82868"/>
                  <a:gd name="adj2" fmla="val 41434"/>
                  <a:gd name="adj3" fmla="val 17995"/>
                  <a:gd name="adj4" fmla="val 81949"/>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sp>
            <p:nvSpPr>
              <p:cNvPr id="40" name="AutoShape 19"/>
              <p:cNvSpPr>
                <a:spLocks noChangeArrowheads="1"/>
              </p:cNvSpPr>
              <p:nvPr/>
            </p:nvSpPr>
            <p:spPr bwMode="auto">
              <a:xfrm rot="10800000">
                <a:off x="0" y="0"/>
                <a:ext cx="2790" cy="132"/>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grpSp>
        <p:sp>
          <p:nvSpPr>
            <p:cNvPr id="38" name="Rectangle 20"/>
            <p:cNvSpPr>
              <a:spLocks noChangeArrowheads="1"/>
            </p:cNvSpPr>
            <p:nvPr/>
          </p:nvSpPr>
          <p:spPr bwMode="auto">
            <a:xfrm>
              <a:off x="3959225" y="2546601"/>
              <a:ext cx="4392613" cy="64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auto">
                <a:spcBef>
                  <a:spcPts val="0"/>
                </a:spcBef>
                <a:spcAft>
                  <a:spcPts val="0"/>
                </a:spcAft>
                <a:defRPr/>
              </a:pPr>
              <a:r>
                <a:rPr lang="zh-CN" altLang="en-US" sz="1400" b="0" kern="0" dirty="0">
                  <a:solidFill>
                    <a:schemeClr val="bg1"/>
                  </a:solidFill>
                  <a:ea typeface="微软雅黑" pitchFamily="34" charset="-122"/>
                </a:rPr>
                <a:t>此处输入文本</a:t>
              </a:r>
            </a:p>
            <a:p>
              <a:pPr algn="ctr" fontAlgn="auto">
                <a:spcBef>
                  <a:spcPts val="0"/>
                </a:spcBef>
                <a:spcAft>
                  <a:spcPts val="0"/>
                </a:spcAft>
                <a:defRPr/>
              </a:pPr>
              <a:r>
                <a:rPr lang="zh-CN" altLang="en-US" sz="1400" b="0" kern="0" dirty="0">
                  <a:solidFill>
                    <a:schemeClr val="bg1"/>
                  </a:solidFill>
                  <a:ea typeface="微软雅黑" pitchFamily="34" charset="-122"/>
                </a:rPr>
                <a:t>此处输入文本</a:t>
              </a:r>
            </a:p>
          </p:txBody>
        </p:sp>
      </p:grpSp>
      <p:grpSp>
        <p:nvGrpSpPr>
          <p:cNvPr id="41" name="组合 40"/>
          <p:cNvGrpSpPr>
            <a:grpSpLocks/>
          </p:cNvGrpSpPr>
          <p:nvPr/>
        </p:nvGrpSpPr>
        <p:grpSpPr bwMode="auto">
          <a:xfrm>
            <a:off x="3959225" y="3033713"/>
            <a:ext cx="4429125" cy="936625"/>
            <a:chOff x="3959225" y="3454400"/>
            <a:chExt cx="4429125" cy="935038"/>
          </a:xfrm>
        </p:grpSpPr>
        <p:grpSp>
          <p:nvGrpSpPr>
            <p:cNvPr id="20490" name="Group 21"/>
            <p:cNvGrpSpPr>
              <a:grpSpLocks/>
            </p:cNvGrpSpPr>
            <p:nvPr/>
          </p:nvGrpSpPr>
          <p:grpSpPr bwMode="auto">
            <a:xfrm>
              <a:off x="3959225" y="3454400"/>
              <a:ext cx="4429125" cy="935038"/>
              <a:chOff x="0" y="0"/>
              <a:chExt cx="2790" cy="912"/>
            </a:xfrm>
          </p:grpSpPr>
          <p:sp>
            <p:nvSpPr>
              <p:cNvPr id="44" name="AutoShape 22"/>
              <p:cNvSpPr>
                <a:spLocks noChangeArrowheads="1"/>
              </p:cNvSpPr>
              <p:nvPr/>
            </p:nvSpPr>
            <p:spPr bwMode="auto">
              <a:xfrm rot="10800000">
                <a:off x="0" y="142"/>
                <a:ext cx="2790" cy="770"/>
              </a:xfrm>
              <a:prstGeom prst="upArrowCallout">
                <a:avLst>
                  <a:gd name="adj1" fmla="val 82868"/>
                  <a:gd name="adj2" fmla="val 41434"/>
                  <a:gd name="adj3" fmla="val 17995"/>
                  <a:gd name="adj4" fmla="val 81949"/>
                </a:avLst>
              </a:prstGeom>
              <a:ln>
                <a:headEnd/>
                <a:tailEnd/>
              </a:ln>
              <a:extLst/>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sp>
            <p:nvSpPr>
              <p:cNvPr id="45" name="AutoShape 23"/>
              <p:cNvSpPr>
                <a:spLocks noChangeArrowheads="1"/>
              </p:cNvSpPr>
              <p:nvPr/>
            </p:nvSpPr>
            <p:spPr bwMode="auto">
              <a:xfrm rot="10800000">
                <a:off x="0" y="0"/>
                <a:ext cx="2790" cy="13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ln/>
              <a:extLst/>
            </p:spPr>
            <p:style>
              <a:lnRef idx="1">
                <a:schemeClr val="accent2"/>
              </a:lnRef>
              <a:fillRef idx="3">
                <a:schemeClr val="accent2"/>
              </a:fillRef>
              <a:effectRef idx="2">
                <a:schemeClr val="accent2"/>
              </a:effectRef>
              <a:fontRef idx="minor">
                <a:schemeClr val="lt1"/>
              </a:fontRef>
            </p:style>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grpSp>
        <p:sp>
          <p:nvSpPr>
            <p:cNvPr id="43" name="Rectangle 24"/>
            <p:cNvSpPr>
              <a:spLocks noChangeArrowheads="1"/>
            </p:cNvSpPr>
            <p:nvPr/>
          </p:nvSpPr>
          <p:spPr bwMode="auto">
            <a:xfrm>
              <a:off x="3959225" y="3601787"/>
              <a:ext cx="4392613" cy="64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auto">
                <a:spcBef>
                  <a:spcPts val="0"/>
                </a:spcBef>
                <a:spcAft>
                  <a:spcPts val="0"/>
                </a:spcAft>
                <a:defRPr/>
              </a:pPr>
              <a:r>
                <a:rPr lang="zh-CN" altLang="en-US" sz="1400" b="0" kern="0" dirty="0">
                  <a:solidFill>
                    <a:schemeClr val="bg1"/>
                  </a:solidFill>
                  <a:ea typeface="微软雅黑" pitchFamily="34" charset="-122"/>
                </a:rPr>
                <a:t>此处输入文本</a:t>
              </a:r>
            </a:p>
            <a:p>
              <a:pPr algn="ctr" fontAlgn="auto">
                <a:spcBef>
                  <a:spcPts val="0"/>
                </a:spcBef>
                <a:spcAft>
                  <a:spcPts val="0"/>
                </a:spcAft>
                <a:defRPr/>
              </a:pPr>
              <a:r>
                <a:rPr lang="zh-CN" altLang="en-US" sz="1400" b="0" kern="0" dirty="0">
                  <a:solidFill>
                    <a:schemeClr val="bg1"/>
                  </a:solidFill>
                  <a:ea typeface="微软雅黑" pitchFamily="34" charset="-122"/>
                </a:rPr>
                <a:t>此处输入文本</a:t>
              </a:r>
            </a:p>
          </p:txBody>
        </p:sp>
      </p:grpSp>
      <p:grpSp>
        <p:nvGrpSpPr>
          <p:cNvPr id="31" name="组合 30"/>
          <p:cNvGrpSpPr/>
          <p:nvPr/>
        </p:nvGrpSpPr>
        <p:grpSpPr>
          <a:xfrm>
            <a:off x="792163" y="2116931"/>
            <a:ext cx="2305050" cy="1808163"/>
            <a:chOff x="792163" y="2536825"/>
            <a:chExt cx="2305050" cy="1808163"/>
          </a:xfrm>
          <a:gradFill flip="none" rotWithShape="1">
            <a:gsLst>
              <a:gs pos="0">
                <a:srgbClr val="E8E8E8">
                  <a:shade val="30000"/>
                  <a:satMod val="115000"/>
                </a:srgbClr>
              </a:gs>
              <a:gs pos="50000">
                <a:srgbClr val="E8E8E8">
                  <a:shade val="67500"/>
                  <a:satMod val="115000"/>
                </a:srgbClr>
              </a:gs>
              <a:gs pos="100000">
                <a:srgbClr val="E8E8E8">
                  <a:shade val="100000"/>
                  <a:satMod val="115000"/>
                </a:srgbClr>
              </a:gs>
            </a:gsLst>
            <a:lin ang="0" scaled="1"/>
            <a:tileRect/>
          </a:gradFill>
        </p:grpSpPr>
        <p:sp>
          <p:nvSpPr>
            <p:cNvPr id="32" name="Rectangle 12"/>
            <p:cNvSpPr>
              <a:spLocks noChangeArrowheads="1"/>
            </p:cNvSpPr>
            <p:nvPr/>
          </p:nvSpPr>
          <p:spPr bwMode="auto">
            <a:xfrm>
              <a:off x="792163" y="2786063"/>
              <a:ext cx="2305050" cy="1558925"/>
            </a:xfrm>
            <a:prstGeom prst="rect">
              <a:avLst/>
            </a:prstGeom>
            <a:ln/>
            <a:extLst/>
          </p:spPr>
          <p:style>
            <a:lnRef idx="1">
              <a:schemeClr val="accent2"/>
            </a:lnRef>
            <a:fillRef idx="3">
              <a:schemeClr val="accent2"/>
            </a:fillRef>
            <a:effectRef idx="2">
              <a:schemeClr val="accent2"/>
            </a:effectRef>
            <a:fontRef idx="minor">
              <a:schemeClr val="lt1"/>
            </a:fontRef>
          </p:style>
          <p:txBody>
            <a:bodyPr wrap="none" anchor="ctr"/>
            <a:lstStyle/>
            <a:p>
              <a:pPr algn="ctr" fontAlgn="auto">
                <a:spcBef>
                  <a:spcPts val="0"/>
                </a:spcBef>
                <a:spcAft>
                  <a:spcPts val="0"/>
                </a:spcAft>
                <a:defRPr/>
              </a:pPr>
              <a:r>
                <a:rPr lang="zh-CN" altLang="en-US" kern="0" dirty="0">
                  <a:solidFill>
                    <a:schemeClr val="bg1"/>
                  </a:solidFill>
                  <a:ea typeface="微软雅黑" pitchFamily="34" charset="-122"/>
                </a:rPr>
                <a:t>单击此处添加标题</a:t>
              </a:r>
            </a:p>
          </p:txBody>
        </p:sp>
        <p:sp>
          <p:nvSpPr>
            <p:cNvPr id="33" name="AutoShape 13"/>
            <p:cNvSpPr>
              <a:spLocks noChangeArrowheads="1"/>
            </p:cNvSpPr>
            <p:nvPr/>
          </p:nvSpPr>
          <p:spPr bwMode="auto">
            <a:xfrm rot="10800000">
              <a:off x="792163" y="2536825"/>
              <a:ext cx="2305050" cy="239713"/>
            </a:xfrm>
            <a:custGeom>
              <a:avLst/>
              <a:gdLst>
                <a:gd name="G0" fmla="+- 5489 0 0"/>
                <a:gd name="G1" fmla="+- 21600 0 5489"/>
                <a:gd name="G2" fmla="*/ 5489 1 2"/>
                <a:gd name="G3" fmla="+- 21600 0 G2"/>
                <a:gd name="G4" fmla="+/ 5489 21600 2"/>
                <a:gd name="G5" fmla="+/ G1 0 2"/>
                <a:gd name="G6" fmla="*/ 21600 21600 5489"/>
                <a:gd name="G7" fmla="*/ G6 1 2"/>
                <a:gd name="G8" fmla="+- 21600 0 G7"/>
                <a:gd name="G9" fmla="*/ 21600 1 2"/>
                <a:gd name="G10" fmla="+- 5489 0 G9"/>
                <a:gd name="G11" fmla="?: G10 G8 0"/>
                <a:gd name="G12" fmla="?: G10 G7 21600"/>
                <a:gd name="T0" fmla="*/ 18855 w 21600"/>
                <a:gd name="T1" fmla="*/ 10800 h 21600"/>
                <a:gd name="T2" fmla="*/ 10800 w 21600"/>
                <a:gd name="T3" fmla="*/ 21600 h 21600"/>
                <a:gd name="T4" fmla="*/ 2745 w 21600"/>
                <a:gd name="T5" fmla="*/ 10800 h 21600"/>
                <a:gd name="T6" fmla="*/ 10800 w 21600"/>
                <a:gd name="T7" fmla="*/ 0 h 21600"/>
                <a:gd name="T8" fmla="*/ 4545 w 21600"/>
                <a:gd name="T9" fmla="*/ 4545 h 21600"/>
                <a:gd name="T10" fmla="*/ 17055 w 21600"/>
                <a:gd name="T11" fmla="*/ 17055 h 21600"/>
              </a:gdLst>
              <a:ahLst/>
              <a:cxnLst>
                <a:cxn ang="0">
                  <a:pos x="T0" y="T1"/>
                </a:cxn>
                <a:cxn ang="0">
                  <a:pos x="T2" y="T3"/>
                </a:cxn>
                <a:cxn ang="0">
                  <a:pos x="T4" y="T5"/>
                </a:cxn>
                <a:cxn ang="0">
                  <a:pos x="T6" y="T7"/>
                </a:cxn>
              </a:cxnLst>
              <a:rect l="T8" t="T9" r="T10" b="T11"/>
              <a:pathLst>
                <a:path w="21600" h="21600">
                  <a:moveTo>
                    <a:pt x="0" y="0"/>
                  </a:moveTo>
                  <a:lnTo>
                    <a:pt x="5489" y="21600"/>
                  </a:lnTo>
                  <a:lnTo>
                    <a:pt x="16111" y="21600"/>
                  </a:lnTo>
                  <a:lnTo>
                    <a:pt x="21600" y="0"/>
                  </a:lnTo>
                  <a:close/>
                </a:path>
              </a:pathLst>
            </a:cu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zh-CN" altLang="en-US" b="0" kern="0" dirty="0">
                <a:solidFill>
                  <a:sysClr val="windowText" lastClr="000000"/>
                </a:solidFill>
                <a:ea typeface="微软雅黑" pitchFamily="34" charset="-122"/>
              </a:endParaRPr>
            </a:p>
          </p:txBody>
        </p:sp>
      </p:grpSp>
    </p:spTree>
    <p:extLst>
      <p:ext uri="{BB962C8B-B14F-4D97-AF65-F5344CB8AC3E}">
        <p14:creationId xmlns:p14="http://schemas.microsoft.com/office/powerpoint/2010/main" val="2045712524"/>
      </p:ext>
    </p:extLst>
  </p:cSld>
  <p:clrMapOvr>
    <a:masterClrMapping/>
  </p:clrMapOvr>
  <p:transition spd="med" advTm="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6" presetClass="entr" presetSubtype="21"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par>
                          <p:cTn id="18" fill="hold" nodeType="afterGroup">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par>
                          <p:cTn id="22" fill="hold" nodeType="afterGroup">
                            <p:stCondLst>
                              <p:cond delay="2000"/>
                            </p:stCondLst>
                            <p:childTnLst>
                              <p:par>
                                <p:cTn id="23" presetID="2" presetClass="entr" presetSubtype="4"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2500"/>
                            </p:stCondLst>
                            <p:childTnLst>
                              <p:par>
                                <p:cTn id="28" presetID="2" presetClass="entr" presetSubtype="4"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000"/>
                            </p:stCondLst>
                            <p:childTnLst>
                              <p:par>
                                <p:cTn id="33" presetID="2" presetClass="entr" presetSubtype="4"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3500"/>
                            </p:stCondLst>
                            <p:childTnLst>
                              <p:par>
                                <p:cTn id="38" presetID="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Copyright(c)2007-2011 NordriDesign™ 小A">
  <a:themeElements>
    <a:clrScheme name="自定义 632">
      <a:dk1>
        <a:sysClr val="windowText" lastClr="000000"/>
      </a:dk1>
      <a:lt1>
        <a:sysClr val="window" lastClr="FFFFFF"/>
      </a:lt1>
      <a:dk2>
        <a:srgbClr val="073E87"/>
      </a:dk2>
      <a:lt2>
        <a:srgbClr val="C6E7FC"/>
      </a:lt2>
      <a:accent1>
        <a:srgbClr val="3F3F3F"/>
      </a:accent1>
      <a:accent2>
        <a:srgbClr val="7F7F7F"/>
      </a:accent2>
      <a:accent3>
        <a:srgbClr val="5BD078"/>
      </a:accent3>
      <a:accent4>
        <a:srgbClr val="A5D028"/>
      </a:accent4>
      <a:accent5>
        <a:srgbClr val="F5C040"/>
      </a:accent5>
      <a:accent6>
        <a:srgbClr val="05E0DB"/>
      </a:accent6>
      <a:hlink>
        <a:srgbClr val="0080FF"/>
      </a:hlink>
      <a:folHlink>
        <a:srgbClr val="5EAEFF"/>
      </a:folHlink>
    </a:clrScheme>
    <a:fontScheme name="Copyright(c)2007-2011 NordriDesign™ 小A">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微软雅黑"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微软雅黑" pitchFamily="34" charset="-122"/>
          </a:defRPr>
        </a:defPPr>
      </a:lstStyle>
    </a:lnDef>
  </a:objectDefaults>
  <a:extraClrSchemeLst>
    <a:extraClrScheme>
      <a:clrScheme name="Copyright(c)2007-2011 NordriDesign™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2">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
      <a:clrScheme name="Copyright(c)2007-2011 NordriDesign™ 小A 3">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B2B2B2"/>
        </a:hlink>
        <a:folHlink>
          <a:srgbClr val="5F5F5F"/>
        </a:folHlink>
      </a:clrScheme>
      <a:clrMap bg1="lt1" tx1="dk1" bg2="lt2" tx2="dk2" accent1="accent1" accent2="accent2" accent3="accent3" accent4="accent4" accent5="accent5" accent6="accent6" hlink="hlink" folHlink="folHlink"/>
    </a:extraClrScheme>
    <a:extraClrScheme>
      <a:clrScheme name="Copyright(c)2007-2011 NordriDesign™ 小A 4">
        <a:dk1>
          <a:srgbClr val="000000"/>
        </a:dk1>
        <a:lt1>
          <a:srgbClr val="FFFFFF"/>
        </a:lt1>
        <a:dk2>
          <a:srgbClr val="FFFFFF"/>
        </a:dk2>
        <a:lt2>
          <a:srgbClr val="B2B2B2"/>
        </a:lt2>
        <a:accent1>
          <a:srgbClr val="3399FF"/>
        </a:accent1>
        <a:accent2>
          <a:srgbClr val="0875F8"/>
        </a:accent2>
        <a:accent3>
          <a:srgbClr val="FFFFFF"/>
        </a:accent3>
        <a:accent4>
          <a:srgbClr val="000000"/>
        </a:accent4>
        <a:accent5>
          <a:srgbClr val="ADCAFF"/>
        </a:accent5>
        <a:accent6>
          <a:srgbClr val="0669E1"/>
        </a:accent6>
        <a:hlink>
          <a:srgbClr val="0E58C4"/>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微软雅黑" pitchFamily="34"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135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微软雅黑" pitchFamily="34"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3318</TotalTime>
  <Pages>0</Pages>
  <Words>3247</Words>
  <Characters>0</Characters>
  <Application>Microsoft Office PowerPoint</Application>
  <DocSecurity>0</DocSecurity>
  <PresentationFormat>自定义</PresentationFormat>
  <Lines>0</Lines>
  <Paragraphs>517</Paragraphs>
  <Slides>51</Slides>
  <Notes>49</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51</vt:i4>
      </vt:variant>
    </vt:vector>
  </HeadingPairs>
  <TitlesOfParts>
    <vt:vector size="64" baseType="lpstr">
      <vt:lpstr>方正黑体简体</vt:lpstr>
      <vt:lpstr>黑体</vt:lpstr>
      <vt:lpstr>华文细黑</vt:lpstr>
      <vt:lpstr>宋体</vt:lpstr>
      <vt:lpstr>微软雅黑</vt:lpstr>
      <vt:lpstr>Arial</vt:lpstr>
      <vt:lpstr>Calibri</vt:lpstr>
      <vt:lpstr>Calibri Light</vt:lpstr>
      <vt:lpstr>Impact</vt:lpstr>
      <vt:lpstr>Wingdings</vt:lpstr>
      <vt:lpstr>Copyright(c)2007-2011 NordriDesign™ 小A</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涓婃捣璇虹澘缃戠粶淇℃伅绉戞妧鏈夐檺鍏徃</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subject>璧勬簮鍥剧ず搴?绗?鏈</dc:subject>
  <dc:creator>锐旗设计;https://9ppt.taobao.com</dc:creator>
  <cp:keywords>锐旗设计；https://9ppt.taobao.com</cp:keywords>
  <dc:description>寰瑧PPT 灏廇鍗氬_x000d_
http://blog.sina.com.cn/wxppt</dc:description>
  <cp:lastModifiedBy>Admin</cp:lastModifiedBy>
  <cp:revision>509</cp:revision>
  <cp:lastPrinted>1899-12-30T00:00:00Z</cp:lastPrinted>
  <dcterms:created xsi:type="dcterms:W3CDTF">2010-02-22T07:41:47Z</dcterms:created>
  <dcterms:modified xsi:type="dcterms:W3CDTF">2016-11-07T14:43:40Z</dcterms:modified>
  <cp:category>锐旗设计；https://9ppt.taobao.com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2052-8.1.0.2998</vt:lpwstr>
  </property>
</Properties>
</file>